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9" r:id="rId5"/>
    <p:sldId id="281" r:id="rId6"/>
    <p:sldId id="282" r:id="rId7"/>
    <p:sldId id="286" r:id="rId8"/>
    <p:sldId id="285" r:id="rId9"/>
    <p:sldId id="284" r:id="rId10"/>
    <p:sldId id="305" r:id="rId11"/>
    <p:sldId id="306" r:id="rId12"/>
    <p:sldId id="307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8" r:id="rId29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647C11-F561-4F45-A244-3115981D11A8}" v="48" dt="2025-05-18T15:19:56.9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26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ª VICTORIA MEILAN RODRIGUEZ" userId="b9515cbb-4141-495d-9453-9c739d39fd2c" providerId="ADAL" clId="{AC49BC03-A29C-4DD7-A457-49A9036C644E}"/>
    <pc:docChg chg="undo custSel addSld delSld modSld sldOrd">
      <pc:chgData name="Mª VICTORIA MEILAN RODRIGUEZ" userId="b9515cbb-4141-495d-9453-9c739d39fd2c" providerId="ADAL" clId="{AC49BC03-A29C-4DD7-A457-49A9036C644E}" dt="2025-05-11T07:38:43.857" v="3505" actId="47"/>
      <pc:docMkLst>
        <pc:docMk/>
      </pc:docMkLst>
      <pc:sldChg chg="addSp delSp modSp mod">
        <pc:chgData name="Mª VICTORIA MEILAN RODRIGUEZ" userId="b9515cbb-4141-495d-9453-9c739d39fd2c" providerId="ADAL" clId="{AC49BC03-A29C-4DD7-A457-49A9036C644E}" dt="2025-04-20T16:38:50.289" v="2087" actId="20577"/>
        <pc:sldMkLst>
          <pc:docMk/>
          <pc:sldMk cId="2729217007" sldId="256"/>
        </pc:sldMkLst>
      </pc:sldChg>
      <pc:sldChg chg="addSp delSp modSp mod ord">
        <pc:chgData name="Mª VICTORIA MEILAN RODRIGUEZ" userId="b9515cbb-4141-495d-9453-9c739d39fd2c" providerId="ADAL" clId="{AC49BC03-A29C-4DD7-A457-49A9036C644E}" dt="2025-04-22T10:34:27.809" v="2440" actId="20577"/>
        <pc:sldMkLst>
          <pc:docMk/>
          <pc:sldMk cId="3394363201" sldId="257"/>
        </pc:sldMkLst>
      </pc:sldChg>
      <pc:sldChg chg="addSp delSp modSp mod">
        <pc:chgData name="Mª VICTORIA MEILAN RODRIGUEZ" userId="b9515cbb-4141-495d-9453-9c739d39fd2c" providerId="ADAL" clId="{AC49BC03-A29C-4DD7-A457-49A9036C644E}" dt="2025-04-22T10:31:27.330" v="2403" actId="14100"/>
        <pc:sldMkLst>
          <pc:docMk/>
          <pc:sldMk cId="478660546" sldId="258"/>
        </pc:sldMkLst>
      </pc:sldChg>
      <pc:sldChg chg="addSp delSp modSp add mod ord">
        <pc:chgData name="Mª VICTORIA MEILAN RODRIGUEZ" userId="b9515cbb-4141-495d-9453-9c739d39fd2c" providerId="ADAL" clId="{AC49BC03-A29C-4DD7-A457-49A9036C644E}" dt="2025-04-20T18:22:06.613" v="2114" actId="1076"/>
        <pc:sldMkLst>
          <pc:docMk/>
          <pc:sldMk cId="4009117683" sldId="259"/>
        </pc:sldMkLst>
        <pc:spChg chg="add mod">
          <ac:chgData name="Mª VICTORIA MEILAN RODRIGUEZ" userId="b9515cbb-4141-495d-9453-9c739d39fd2c" providerId="ADAL" clId="{AC49BC03-A29C-4DD7-A457-49A9036C644E}" dt="2025-04-20T18:22:05.104" v="2113" actId="1076"/>
          <ac:spMkLst>
            <pc:docMk/>
            <pc:sldMk cId="4009117683" sldId="259"/>
            <ac:spMk id="2" creationId="{EEDED422-A7E5-B189-2062-29B3746246E4}"/>
          </ac:spMkLst>
        </pc:spChg>
        <pc:spChg chg="add mod">
          <ac:chgData name="Mª VICTORIA MEILAN RODRIGUEZ" userId="b9515cbb-4141-495d-9453-9c739d39fd2c" providerId="ADAL" clId="{AC49BC03-A29C-4DD7-A457-49A9036C644E}" dt="2025-04-20T18:21:59.833" v="2111" actId="1076"/>
          <ac:spMkLst>
            <pc:docMk/>
            <pc:sldMk cId="4009117683" sldId="259"/>
            <ac:spMk id="3" creationId="{8D5592D5-E503-6BD5-CFD8-3C594116DE27}"/>
          </ac:spMkLst>
        </pc:spChg>
        <pc:spChg chg="add mod">
          <ac:chgData name="Mª VICTORIA MEILAN RODRIGUEZ" userId="b9515cbb-4141-495d-9453-9c739d39fd2c" providerId="ADAL" clId="{AC49BC03-A29C-4DD7-A457-49A9036C644E}" dt="2025-04-20T13:54:06.094" v="1420" actId="1076"/>
          <ac:spMkLst>
            <pc:docMk/>
            <pc:sldMk cId="4009117683" sldId="259"/>
            <ac:spMk id="4" creationId="{7AB82A0D-4A8D-665E-2061-41BD9C167260}"/>
          </ac:spMkLst>
        </pc:spChg>
        <pc:spChg chg="add mod">
          <ac:chgData name="Mª VICTORIA MEILAN RODRIGUEZ" userId="b9515cbb-4141-495d-9453-9c739d39fd2c" providerId="ADAL" clId="{AC49BC03-A29C-4DD7-A457-49A9036C644E}" dt="2025-04-20T13:54:06.094" v="1420" actId="1076"/>
          <ac:spMkLst>
            <pc:docMk/>
            <pc:sldMk cId="4009117683" sldId="259"/>
            <ac:spMk id="6" creationId="{0E7D8B41-3CFD-7912-F5F6-D3A1F5B55312}"/>
          </ac:spMkLst>
        </pc:spChg>
        <pc:picChg chg="add mod">
          <ac:chgData name="Mª VICTORIA MEILAN RODRIGUEZ" userId="b9515cbb-4141-495d-9453-9c739d39fd2c" providerId="ADAL" clId="{AC49BC03-A29C-4DD7-A457-49A9036C644E}" dt="2025-04-20T18:22:02.184" v="2112" actId="1076"/>
          <ac:picMkLst>
            <pc:docMk/>
            <pc:sldMk cId="4009117683" sldId="259"/>
            <ac:picMk id="7" creationId="{254147EA-B33E-F654-E14D-D81F08FD3326}"/>
          </ac:picMkLst>
        </pc:picChg>
        <pc:picChg chg="add mod">
          <ac:chgData name="Mª VICTORIA MEILAN RODRIGUEZ" userId="b9515cbb-4141-495d-9453-9c739d39fd2c" providerId="ADAL" clId="{AC49BC03-A29C-4DD7-A457-49A9036C644E}" dt="2025-04-20T18:22:06.613" v="2114" actId="1076"/>
          <ac:picMkLst>
            <pc:docMk/>
            <pc:sldMk cId="4009117683" sldId="259"/>
            <ac:picMk id="16" creationId="{7A782A8D-B700-709F-1DA0-BBF8A44BEAB4}"/>
          </ac:picMkLst>
        </pc:picChg>
        <pc:picChg chg="add mod">
          <ac:chgData name="Mª VICTORIA MEILAN RODRIGUEZ" userId="b9515cbb-4141-495d-9453-9c739d39fd2c" providerId="ADAL" clId="{AC49BC03-A29C-4DD7-A457-49A9036C644E}" dt="2025-04-20T13:54:06.094" v="1420" actId="1076"/>
          <ac:picMkLst>
            <pc:docMk/>
            <pc:sldMk cId="4009117683" sldId="259"/>
            <ac:picMk id="17" creationId="{631095F2-A6FA-86F2-E7CB-CEE99F659AAC}"/>
          </ac:picMkLst>
        </pc:picChg>
        <pc:picChg chg="add mod">
          <ac:chgData name="Mª VICTORIA MEILAN RODRIGUEZ" userId="b9515cbb-4141-495d-9453-9c739d39fd2c" providerId="ADAL" clId="{AC49BC03-A29C-4DD7-A457-49A9036C644E}" dt="2025-04-17T10:46:38.387" v="483" actId="1076"/>
          <ac:picMkLst>
            <pc:docMk/>
            <pc:sldMk cId="4009117683" sldId="259"/>
            <ac:picMk id="19" creationId="{9C664F45-4872-AD79-9685-7F5A918BC9B5}"/>
          </ac:picMkLst>
        </pc:picChg>
        <pc:picChg chg="add mod">
          <ac:chgData name="Mª VICTORIA MEILAN RODRIGUEZ" userId="b9515cbb-4141-495d-9453-9c739d39fd2c" providerId="ADAL" clId="{AC49BC03-A29C-4DD7-A457-49A9036C644E}" dt="2025-04-17T10:47:38.661" v="494" actId="1076"/>
          <ac:picMkLst>
            <pc:docMk/>
            <pc:sldMk cId="4009117683" sldId="259"/>
            <ac:picMk id="21" creationId="{2D684C51-E825-886A-6EB2-B0230350944E}"/>
          </ac:picMkLst>
        </pc:picChg>
        <pc:picChg chg="add mod">
          <ac:chgData name="Mª VICTORIA MEILAN RODRIGUEZ" userId="b9515cbb-4141-495d-9453-9c739d39fd2c" providerId="ADAL" clId="{AC49BC03-A29C-4DD7-A457-49A9036C644E}" dt="2025-04-17T10:49:32.341" v="504" actId="1076"/>
          <ac:picMkLst>
            <pc:docMk/>
            <pc:sldMk cId="4009117683" sldId="259"/>
            <ac:picMk id="23" creationId="{B9C87C5B-8914-82B1-159D-0245F24EB3D7}"/>
          </ac:picMkLst>
        </pc:picChg>
        <pc:picChg chg="add mod">
          <ac:chgData name="Mª VICTORIA MEILAN RODRIGUEZ" userId="b9515cbb-4141-495d-9453-9c739d39fd2c" providerId="ADAL" clId="{AC49BC03-A29C-4DD7-A457-49A9036C644E}" dt="2025-04-17T10:52:36.824" v="580" actId="1076"/>
          <ac:picMkLst>
            <pc:docMk/>
            <pc:sldMk cId="4009117683" sldId="259"/>
            <ac:picMk id="25" creationId="{4B759E2F-0016-0C75-F77E-6E67A25BE6F9}"/>
          </ac:picMkLst>
        </pc:picChg>
      </pc:sldChg>
      <pc:sldChg chg="addSp delSp modSp add mod ord">
        <pc:chgData name="Mª VICTORIA MEILAN RODRIGUEZ" userId="b9515cbb-4141-495d-9453-9c739d39fd2c" providerId="ADAL" clId="{AC49BC03-A29C-4DD7-A457-49A9036C644E}" dt="2025-04-20T13:54:47.889" v="1430"/>
        <pc:sldMkLst>
          <pc:docMk/>
          <pc:sldMk cId="268097332" sldId="260"/>
        </pc:sldMkLst>
      </pc:sldChg>
      <pc:sldChg chg="addSp delSp modSp add del mod ord">
        <pc:chgData name="Mª VICTORIA MEILAN RODRIGUEZ" userId="b9515cbb-4141-495d-9453-9c739d39fd2c" providerId="ADAL" clId="{AC49BC03-A29C-4DD7-A457-49A9036C644E}" dt="2025-04-20T13:56:59.370" v="1452" actId="47"/>
        <pc:sldMkLst>
          <pc:docMk/>
          <pc:sldMk cId="3961027275" sldId="261"/>
        </pc:sldMkLst>
      </pc:sldChg>
      <pc:sldChg chg="addSp delSp modSp add mod ord">
        <pc:chgData name="Mª VICTORIA MEILAN RODRIGUEZ" userId="b9515cbb-4141-495d-9453-9c739d39fd2c" providerId="ADAL" clId="{AC49BC03-A29C-4DD7-A457-49A9036C644E}" dt="2025-04-20T13:56:14.789" v="1442" actId="1076"/>
        <pc:sldMkLst>
          <pc:docMk/>
          <pc:sldMk cId="969263858" sldId="262"/>
        </pc:sldMkLst>
      </pc:sldChg>
      <pc:sldChg chg="addSp delSp modSp add del mod">
        <pc:chgData name="Mª VICTORIA MEILAN RODRIGUEZ" userId="b9515cbb-4141-495d-9453-9c739d39fd2c" providerId="ADAL" clId="{AC49BC03-A29C-4DD7-A457-49A9036C644E}" dt="2025-04-20T13:57:14.347" v="1454" actId="47"/>
        <pc:sldMkLst>
          <pc:docMk/>
          <pc:sldMk cId="2465054962" sldId="263"/>
        </pc:sldMkLst>
      </pc:sldChg>
      <pc:sldChg chg="addSp delSp modSp add mod">
        <pc:chgData name="Mª VICTORIA MEILAN RODRIGUEZ" userId="b9515cbb-4141-495d-9453-9c739d39fd2c" providerId="ADAL" clId="{AC49BC03-A29C-4DD7-A457-49A9036C644E}" dt="2025-04-20T14:19:28.376" v="1512" actId="20577"/>
        <pc:sldMkLst>
          <pc:docMk/>
          <pc:sldMk cId="3672003106" sldId="264"/>
        </pc:sldMkLst>
      </pc:sldChg>
      <pc:sldChg chg="addSp delSp modSp add mod">
        <pc:chgData name="Mª VICTORIA MEILAN RODRIGUEZ" userId="b9515cbb-4141-495d-9453-9c739d39fd2c" providerId="ADAL" clId="{AC49BC03-A29C-4DD7-A457-49A9036C644E}" dt="2025-04-20T14:38:07.414" v="1776" actId="1076"/>
        <pc:sldMkLst>
          <pc:docMk/>
          <pc:sldMk cId="2116120820" sldId="265"/>
        </pc:sldMkLst>
      </pc:sldChg>
      <pc:sldChg chg="addSp delSp modSp add mod ord">
        <pc:chgData name="Mª VICTORIA MEILAN RODRIGUEZ" userId="b9515cbb-4141-495d-9453-9c739d39fd2c" providerId="ADAL" clId="{AC49BC03-A29C-4DD7-A457-49A9036C644E}" dt="2025-04-20T16:38:26.129" v="2080" actId="14100"/>
        <pc:sldMkLst>
          <pc:docMk/>
          <pc:sldMk cId="180070704" sldId="266"/>
        </pc:sldMkLst>
      </pc:sldChg>
      <pc:sldChg chg="addSp delSp modSp add mod">
        <pc:chgData name="Mª VICTORIA MEILAN RODRIGUEZ" userId="b9515cbb-4141-495d-9453-9c739d39fd2c" providerId="ADAL" clId="{AC49BC03-A29C-4DD7-A457-49A9036C644E}" dt="2025-04-20T14:39:05.011" v="1824"/>
        <pc:sldMkLst>
          <pc:docMk/>
          <pc:sldMk cId="374796626" sldId="267"/>
        </pc:sldMkLst>
      </pc:sldChg>
      <pc:sldChg chg="addSp delSp modSp new add del mod ord">
        <pc:chgData name="Mª VICTORIA MEILAN RODRIGUEZ" userId="b9515cbb-4141-495d-9453-9c739d39fd2c" providerId="ADAL" clId="{AC49BC03-A29C-4DD7-A457-49A9036C644E}" dt="2025-04-20T13:57:12.567" v="1453" actId="47"/>
        <pc:sldMkLst>
          <pc:docMk/>
          <pc:sldMk cId="1220999887" sldId="268"/>
        </pc:sldMkLst>
      </pc:sldChg>
      <pc:sldChg chg="addSp delSp modSp new mod">
        <pc:chgData name="Mª VICTORIA MEILAN RODRIGUEZ" userId="b9515cbb-4141-495d-9453-9c739d39fd2c" providerId="ADAL" clId="{AC49BC03-A29C-4DD7-A457-49A9036C644E}" dt="2025-04-27T05:58:02.424" v="3482" actId="255"/>
        <pc:sldMkLst>
          <pc:docMk/>
          <pc:sldMk cId="2451419" sldId="269"/>
        </pc:sldMkLst>
      </pc:sldChg>
      <pc:sldChg chg="addSp delSp modSp new mod">
        <pc:chgData name="Mª VICTORIA MEILAN RODRIGUEZ" userId="b9515cbb-4141-495d-9453-9c739d39fd2c" providerId="ADAL" clId="{AC49BC03-A29C-4DD7-A457-49A9036C644E}" dt="2025-05-10T19:10:34.512" v="3499" actId="20577"/>
        <pc:sldMkLst>
          <pc:docMk/>
          <pc:sldMk cId="1867991648" sldId="270"/>
        </pc:sldMkLst>
      </pc:sldChg>
      <pc:sldChg chg="addSp delSp modSp add mod">
        <pc:chgData name="Mª VICTORIA MEILAN RODRIGUEZ" userId="b9515cbb-4141-495d-9453-9c739d39fd2c" providerId="ADAL" clId="{AC49BC03-A29C-4DD7-A457-49A9036C644E}" dt="2025-04-20T16:39:24.937" v="2098" actId="20577"/>
        <pc:sldMkLst>
          <pc:docMk/>
          <pc:sldMk cId="2279533612" sldId="271"/>
        </pc:sldMkLst>
      </pc:sldChg>
      <pc:sldChg chg="addSp delSp modSp add mod">
        <pc:chgData name="Mª VICTORIA MEILAN RODRIGUEZ" userId="b9515cbb-4141-495d-9453-9c739d39fd2c" providerId="ADAL" clId="{AC49BC03-A29C-4DD7-A457-49A9036C644E}" dt="2025-04-22T10:32:05.595" v="2420" actId="20577"/>
        <pc:sldMkLst>
          <pc:docMk/>
          <pc:sldMk cId="2125735346" sldId="272"/>
        </pc:sldMkLst>
      </pc:sldChg>
      <pc:sldChg chg="addSp delSp modSp new del mod">
        <pc:chgData name="Mª VICTORIA MEILAN RODRIGUEZ" userId="b9515cbb-4141-495d-9453-9c739d39fd2c" providerId="ADAL" clId="{AC49BC03-A29C-4DD7-A457-49A9036C644E}" dt="2025-04-25T17:30:25.788" v="2452" actId="47"/>
        <pc:sldMkLst>
          <pc:docMk/>
          <pc:sldMk cId="1192486807" sldId="273"/>
        </pc:sldMkLst>
      </pc:sldChg>
      <pc:sldChg chg="addSp delSp modSp add mod">
        <pc:chgData name="Mª VICTORIA MEILAN RODRIGUEZ" userId="b9515cbb-4141-495d-9453-9c739d39fd2c" providerId="ADAL" clId="{AC49BC03-A29C-4DD7-A457-49A9036C644E}" dt="2025-04-26T18:14:33.639" v="3158" actId="14100"/>
        <pc:sldMkLst>
          <pc:docMk/>
          <pc:sldMk cId="3948221872" sldId="274"/>
        </pc:sldMkLst>
      </pc:sldChg>
      <pc:sldChg chg="addSp delSp modSp add mod">
        <pc:chgData name="Mª VICTORIA MEILAN RODRIGUEZ" userId="b9515cbb-4141-495d-9453-9c739d39fd2c" providerId="ADAL" clId="{AC49BC03-A29C-4DD7-A457-49A9036C644E}" dt="2025-04-26T18:16:12.369" v="3183" actId="20577"/>
        <pc:sldMkLst>
          <pc:docMk/>
          <pc:sldMk cId="3482318792" sldId="275"/>
        </pc:sldMkLst>
      </pc:sldChg>
      <pc:sldChg chg="addSp delSp modSp add mod">
        <pc:chgData name="Mª VICTORIA MEILAN RODRIGUEZ" userId="b9515cbb-4141-495d-9453-9c739d39fd2c" providerId="ADAL" clId="{AC49BC03-A29C-4DD7-A457-49A9036C644E}" dt="2025-04-26T18:18:47.191" v="3229" actId="1076"/>
        <pc:sldMkLst>
          <pc:docMk/>
          <pc:sldMk cId="1266573213" sldId="276"/>
        </pc:sldMkLst>
      </pc:sldChg>
      <pc:sldChg chg="addSp delSp modSp add mod">
        <pc:chgData name="Mª VICTORIA MEILAN RODRIGUEZ" userId="b9515cbb-4141-495d-9453-9c739d39fd2c" providerId="ADAL" clId="{AC49BC03-A29C-4DD7-A457-49A9036C644E}" dt="2025-04-26T18:48:15.873" v="3380" actId="1076"/>
        <pc:sldMkLst>
          <pc:docMk/>
          <pc:sldMk cId="111301125" sldId="277"/>
        </pc:sldMkLst>
      </pc:sldChg>
      <pc:sldChg chg="addSp delSp modSp add mod">
        <pc:chgData name="Mª VICTORIA MEILAN RODRIGUEZ" userId="b9515cbb-4141-495d-9453-9c739d39fd2c" providerId="ADAL" clId="{AC49BC03-A29C-4DD7-A457-49A9036C644E}" dt="2025-04-26T18:43:31.814" v="3340" actId="20577"/>
        <pc:sldMkLst>
          <pc:docMk/>
          <pc:sldMk cId="1910304552" sldId="278"/>
        </pc:sldMkLst>
      </pc:sldChg>
      <pc:sldChg chg="addSp delSp modSp add mod">
        <pc:chgData name="Mª VICTORIA MEILAN RODRIGUEZ" userId="b9515cbb-4141-495d-9453-9c739d39fd2c" providerId="ADAL" clId="{AC49BC03-A29C-4DD7-A457-49A9036C644E}" dt="2025-04-26T18:52:13.659" v="3481" actId="20577"/>
        <pc:sldMkLst>
          <pc:docMk/>
          <pc:sldMk cId="3290115255" sldId="279"/>
        </pc:sldMkLst>
      </pc:sldChg>
      <pc:sldChg chg="addSp delSp modSp new del mod">
        <pc:chgData name="Mª VICTORIA MEILAN RODRIGUEZ" userId="b9515cbb-4141-495d-9453-9c739d39fd2c" providerId="ADAL" clId="{AC49BC03-A29C-4DD7-A457-49A9036C644E}" dt="2025-05-11T07:38:43.857" v="3505" actId="47"/>
        <pc:sldMkLst>
          <pc:docMk/>
          <pc:sldMk cId="3770302190" sldId="280"/>
        </pc:sldMkLst>
      </pc:sldChg>
      <pc:sldChg chg="add del">
        <pc:chgData name="Mª VICTORIA MEILAN RODRIGUEZ" userId="b9515cbb-4141-495d-9453-9c739d39fd2c" providerId="ADAL" clId="{AC49BC03-A29C-4DD7-A457-49A9036C644E}" dt="2025-04-26T16:18:01.039" v="2502"/>
        <pc:sldMkLst>
          <pc:docMk/>
          <pc:sldMk cId="3966715609" sldId="280"/>
        </pc:sldMkLst>
      </pc:sldChg>
      <pc:sldChg chg="add del">
        <pc:chgData name="Mª VICTORIA MEILAN RODRIGUEZ" userId="b9515cbb-4141-495d-9453-9c739d39fd2c" providerId="ADAL" clId="{AC49BC03-A29C-4DD7-A457-49A9036C644E}" dt="2025-04-26T16:18:01.039" v="2502"/>
        <pc:sldMkLst>
          <pc:docMk/>
          <pc:sldMk cId="2452275907" sldId="281"/>
        </pc:sldMkLst>
      </pc:sldChg>
      <pc:sldChg chg="add del">
        <pc:chgData name="Mª VICTORIA MEILAN RODRIGUEZ" userId="b9515cbb-4141-495d-9453-9c739d39fd2c" providerId="ADAL" clId="{AC49BC03-A29C-4DD7-A457-49A9036C644E}" dt="2025-04-26T16:18:01.039" v="2502"/>
        <pc:sldMkLst>
          <pc:docMk/>
          <pc:sldMk cId="1193238689" sldId="282"/>
        </pc:sldMkLst>
      </pc:sldChg>
    </pc:docChg>
  </pc:docChgLst>
  <pc:docChgLst>
    <pc:chgData name="Mª VICTORIA MEILAN RODRIGUEZ" userId="b9515cbb-4141-495d-9453-9c739d39fd2c" providerId="ADAL" clId="{D0647C11-F561-4F45-A244-3115981D11A8}"/>
    <pc:docChg chg="undo custSel addSld delSld modSld">
      <pc:chgData name="Mª VICTORIA MEILAN RODRIGUEZ" userId="b9515cbb-4141-495d-9453-9c739d39fd2c" providerId="ADAL" clId="{D0647C11-F561-4F45-A244-3115981D11A8}" dt="2025-05-28T14:36:05.099" v="396" actId="478"/>
      <pc:docMkLst>
        <pc:docMk/>
      </pc:docMkLst>
      <pc:sldChg chg="del">
        <pc:chgData name="Mª VICTORIA MEILAN RODRIGUEZ" userId="b9515cbb-4141-495d-9453-9c739d39fd2c" providerId="ADAL" clId="{D0647C11-F561-4F45-A244-3115981D11A8}" dt="2025-05-18T15:02:49.444" v="306" actId="47"/>
        <pc:sldMkLst>
          <pc:docMk/>
          <pc:sldMk cId="2729217007" sldId="256"/>
        </pc:sldMkLst>
      </pc:sldChg>
      <pc:sldChg chg="del">
        <pc:chgData name="Mª VICTORIA MEILAN RODRIGUEZ" userId="b9515cbb-4141-495d-9453-9c739d39fd2c" providerId="ADAL" clId="{D0647C11-F561-4F45-A244-3115981D11A8}" dt="2025-05-18T15:14:04.102" v="344" actId="47"/>
        <pc:sldMkLst>
          <pc:docMk/>
          <pc:sldMk cId="3394363201" sldId="257"/>
        </pc:sldMkLst>
      </pc:sldChg>
      <pc:sldChg chg="del">
        <pc:chgData name="Mª VICTORIA MEILAN RODRIGUEZ" userId="b9515cbb-4141-495d-9453-9c739d39fd2c" providerId="ADAL" clId="{D0647C11-F561-4F45-A244-3115981D11A8}" dt="2025-05-18T15:12:14.474" v="325" actId="47"/>
        <pc:sldMkLst>
          <pc:docMk/>
          <pc:sldMk cId="478660546" sldId="258"/>
        </pc:sldMkLst>
      </pc:sldChg>
      <pc:sldChg chg="addSp delSp modSp mod">
        <pc:chgData name="Mª VICTORIA MEILAN RODRIGUEZ" userId="b9515cbb-4141-495d-9453-9c739d39fd2c" providerId="ADAL" clId="{D0647C11-F561-4F45-A244-3115981D11A8}" dt="2025-05-18T14:23:02.979" v="210" actId="14100"/>
        <pc:sldMkLst>
          <pc:docMk/>
          <pc:sldMk cId="4009117683" sldId="259"/>
        </pc:sldMkLst>
        <pc:spChg chg="mod">
          <ac:chgData name="Mª VICTORIA MEILAN RODRIGUEZ" userId="b9515cbb-4141-495d-9453-9c739d39fd2c" providerId="ADAL" clId="{D0647C11-F561-4F45-A244-3115981D11A8}" dt="2025-05-12T13:55:22.731" v="45" actId="1076"/>
          <ac:spMkLst>
            <pc:docMk/>
            <pc:sldMk cId="4009117683" sldId="259"/>
            <ac:spMk id="2" creationId="{EEDED422-A7E5-B189-2062-29B3746246E4}"/>
          </ac:spMkLst>
        </pc:spChg>
        <pc:spChg chg="mod">
          <ac:chgData name="Mª VICTORIA MEILAN RODRIGUEZ" userId="b9515cbb-4141-495d-9453-9c739d39fd2c" providerId="ADAL" clId="{D0647C11-F561-4F45-A244-3115981D11A8}" dt="2025-05-12T13:56:40.858" v="54" actId="1076"/>
          <ac:spMkLst>
            <pc:docMk/>
            <pc:sldMk cId="4009117683" sldId="259"/>
            <ac:spMk id="3" creationId="{8D5592D5-E503-6BD5-CFD8-3C594116DE27}"/>
          </ac:spMkLst>
        </pc:spChg>
        <pc:spChg chg="mod">
          <ac:chgData name="Mª VICTORIA MEILAN RODRIGUEZ" userId="b9515cbb-4141-495d-9453-9c739d39fd2c" providerId="ADAL" clId="{D0647C11-F561-4F45-A244-3115981D11A8}" dt="2025-05-12T13:55:39.963" v="48" actId="1076"/>
          <ac:spMkLst>
            <pc:docMk/>
            <pc:sldMk cId="4009117683" sldId="259"/>
            <ac:spMk id="4" creationId="{7AB82A0D-4A8D-665E-2061-41BD9C167260}"/>
          </ac:spMkLst>
        </pc:spChg>
        <pc:spChg chg="mod">
          <ac:chgData name="Mª VICTORIA MEILAN RODRIGUEZ" userId="b9515cbb-4141-495d-9453-9c739d39fd2c" providerId="ADAL" clId="{D0647C11-F561-4F45-A244-3115981D11A8}" dt="2025-05-12T13:50:42.404" v="0" actId="1076"/>
          <ac:spMkLst>
            <pc:docMk/>
            <pc:sldMk cId="4009117683" sldId="259"/>
            <ac:spMk id="5" creationId="{EDAB4A8B-43EB-78A6-4234-213C321997D9}"/>
          </ac:spMkLst>
        </pc:spChg>
        <pc:spChg chg="mod">
          <ac:chgData name="Mª VICTORIA MEILAN RODRIGUEZ" userId="b9515cbb-4141-495d-9453-9c739d39fd2c" providerId="ADAL" clId="{D0647C11-F561-4F45-A244-3115981D11A8}" dt="2025-05-12T13:58:12.887" v="61" actId="1076"/>
          <ac:spMkLst>
            <pc:docMk/>
            <pc:sldMk cId="4009117683" sldId="259"/>
            <ac:spMk id="6" creationId="{0E7D8B41-3CFD-7912-F5F6-D3A1F5B55312}"/>
          </ac:spMkLst>
        </pc:spChg>
        <pc:spChg chg="mod">
          <ac:chgData name="Mª VICTORIA MEILAN RODRIGUEZ" userId="b9515cbb-4141-495d-9453-9c739d39fd2c" providerId="ADAL" clId="{D0647C11-F561-4F45-A244-3115981D11A8}" dt="2025-05-12T13:54:47.856" v="40" actId="1076"/>
          <ac:spMkLst>
            <pc:docMk/>
            <pc:sldMk cId="4009117683" sldId="259"/>
            <ac:spMk id="8" creationId="{EA0E7D79-2D30-3141-2767-BA9358931D55}"/>
          </ac:spMkLst>
        </pc:spChg>
        <pc:spChg chg="mod">
          <ac:chgData name="Mª VICTORIA MEILAN RODRIGUEZ" userId="b9515cbb-4141-495d-9453-9c739d39fd2c" providerId="ADAL" clId="{D0647C11-F561-4F45-A244-3115981D11A8}" dt="2025-05-12T13:55:07.015" v="43" actId="1076"/>
          <ac:spMkLst>
            <pc:docMk/>
            <pc:sldMk cId="4009117683" sldId="259"/>
            <ac:spMk id="9" creationId="{A6E7C9F9-6AC4-7F4A-EF0F-81143A88ED84}"/>
          </ac:spMkLst>
        </pc:spChg>
        <pc:spChg chg="mod">
          <ac:chgData name="Mª VICTORIA MEILAN RODRIGUEZ" userId="b9515cbb-4141-495d-9453-9c739d39fd2c" providerId="ADAL" clId="{D0647C11-F561-4F45-A244-3115981D11A8}" dt="2025-05-12T13:57:21.696" v="59" actId="1076"/>
          <ac:spMkLst>
            <pc:docMk/>
            <pc:sldMk cId="4009117683" sldId="259"/>
            <ac:spMk id="10" creationId="{673B5023-E62C-3688-3F58-74339F8006EB}"/>
          </ac:spMkLst>
        </pc:spChg>
        <pc:picChg chg="mod">
          <ac:chgData name="Mª VICTORIA MEILAN RODRIGUEZ" userId="b9515cbb-4141-495d-9453-9c739d39fd2c" providerId="ADAL" clId="{D0647C11-F561-4F45-A244-3115981D11A8}" dt="2025-05-12T13:56:44.116" v="55" actId="1076"/>
          <ac:picMkLst>
            <pc:docMk/>
            <pc:sldMk cId="4009117683" sldId="259"/>
            <ac:picMk id="7" creationId="{254147EA-B33E-F654-E14D-D81F08FD3326}"/>
          </ac:picMkLst>
        </pc:picChg>
        <pc:picChg chg="add mod">
          <ac:chgData name="Mª VICTORIA MEILAN RODRIGUEZ" userId="b9515cbb-4141-495d-9453-9c739d39fd2c" providerId="ADAL" clId="{D0647C11-F561-4F45-A244-3115981D11A8}" dt="2025-05-18T14:23:02.979" v="210" actId="14100"/>
          <ac:picMkLst>
            <pc:docMk/>
            <pc:sldMk cId="4009117683" sldId="259"/>
            <ac:picMk id="11" creationId="{7D8337E6-4861-B984-0ED4-D77A688B1D4D}"/>
          </ac:picMkLst>
        </pc:picChg>
        <pc:picChg chg="mod">
          <ac:chgData name="Mª VICTORIA MEILAN RODRIGUEZ" userId="b9515cbb-4141-495d-9453-9c739d39fd2c" providerId="ADAL" clId="{D0647C11-F561-4F45-A244-3115981D11A8}" dt="2025-05-12T13:54:26.874" v="36" actId="1076"/>
          <ac:picMkLst>
            <pc:docMk/>
            <pc:sldMk cId="4009117683" sldId="259"/>
            <ac:picMk id="16" creationId="{7A782A8D-B700-709F-1DA0-BBF8A44BEAB4}"/>
          </ac:picMkLst>
        </pc:picChg>
        <pc:picChg chg="mod">
          <ac:chgData name="Mª VICTORIA MEILAN RODRIGUEZ" userId="b9515cbb-4141-495d-9453-9c739d39fd2c" providerId="ADAL" clId="{D0647C11-F561-4F45-A244-3115981D11A8}" dt="2025-05-12T13:54:34.300" v="38" actId="1076"/>
          <ac:picMkLst>
            <pc:docMk/>
            <pc:sldMk cId="4009117683" sldId="259"/>
            <ac:picMk id="17" creationId="{631095F2-A6FA-86F2-E7CB-CEE99F659AAC}"/>
          </ac:picMkLst>
        </pc:picChg>
        <pc:picChg chg="mod">
          <ac:chgData name="Mª VICTORIA MEILAN RODRIGUEZ" userId="b9515cbb-4141-495d-9453-9c739d39fd2c" providerId="ADAL" clId="{D0647C11-F561-4F45-A244-3115981D11A8}" dt="2025-05-12T13:56:07.103" v="52" actId="1076"/>
          <ac:picMkLst>
            <pc:docMk/>
            <pc:sldMk cId="4009117683" sldId="259"/>
            <ac:picMk id="23" creationId="{B9C87C5B-8914-82B1-159D-0245F24EB3D7}"/>
          </ac:picMkLst>
        </pc:picChg>
        <pc:picChg chg="mod">
          <ac:chgData name="Mª VICTORIA MEILAN RODRIGUEZ" userId="b9515cbb-4141-495d-9453-9c739d39fd2c" providerId="ADAL" clId="{D0647C11-F561-4F45-A244-3115981D11A8}" dt="2025-05-12T13:56:08.968" v="53" actId="1076"/>
          <ac:picMkLst>
            <pc:docMk/>
            <pc:sldMk cId="4009117683" sldId="259"/>
            <ac:picMk id="25" creationId="{4B759E2F-0016-0C75-F77E-6E67A25BE6F9}"/>
          </ac:picMkLst>
        </pc:picChg>
      </pc:sldChg>
      <pc:sldChg chg="del">
        <pc:chgData name="Mª VICTORIA MEILAN RODRIGUEZ" userId="b9515cbb-4141-495d-9453-9c739d39fd2c" providerId="ADAL" clId="{D0647C11-F561-4F45-A244-3115981D11A8}" dt="2025-05-12T14:02:26.302" v="103" actId="47"/>
        <pc:sldMkLst>
          <pc:docMk/>
          <pc:sldMk cId="268097332" sldId="260"/>
        </pc:sldMkLst>
      </pc:sldChg>
      <pc:sldChg chg="del">
        <pc:chgData name="Mª VICTORIA MEILAN RODRIGUEZ" userId="b9515cbb-4141-495d-9453-9c739d39fd2c" providerId="ADAL" clId="{D0647C11-F561-4F45-A244-3115981D11A8}" dt="2025-05-12T14:05:52.733" v="130" actId="47"/>
        <pc:sldMkLst>
          <pc:docMk/>
          <pc:sldMk cId="3961027275" sldId="261"/>
        </pc:sldMkLst>
      </pc:sldChg>
      <pc:sldChg chg="del">
        <pc:chgData name="Mª VICTORIA MEILAN RODRIGUEZ" userId="b9515cbb-4141-495d-9453-9c739d39fd2c" providerId="ADAL" clId="{D0647C11-F561-4F45-A244-3115981D11A8}" dt="2025-05-12T14:05:03.598" v="122" actId="47"/>
        <pc:sldMkLst>
          <pc:docMk/>
          <pc:sldMk cId="969263858" sldId="262"/>
        </pc:sldMkLst>
      </pc:sldChg>
      <pc:sldChg chg="del">
        <pc:chgData name="Mª VICTORIA MEILAN RODRIGUEZ" userId="b9515cbb-4141-495d-9453-9c739d39fd2c" providerId="ADAL" clId="{D0647C11-F561-4F45-A244-3115981D11A8}" dt="2025-05-12T14:06:29.777" v="139" actId="47"/>
        <pc:sldMkLst>
          <pc:docMk/>
          <pc:sldMk cId="3672003106" sldId="264"/>
        </pc:sldMkLst>
      </pc:sldChg>
      <pc:sldChg chg="del">
        <pc:chgData name="Mª VICTORIA MEILAN RODRIGUEZ" userId="b9515cbb-4141-495d-9453-9c739d39fd2c" providerId="ADAL" clId="{D0647C11-F561-4F45-A244-3115981D11A8}" dt="2025-05-12T14:07:27.115" v="149" actId="47"/>
        <pc:sldMkLst>
          <pc:docMk/>
          <pc:sldMk cId="2116120820" sldId="265"/>
        </pc:sldMkLst>
      </pc:sldChg>
      <pc:sldChg chg="del">
        <pc:chgData name="Mª VICTORIA MEILAN RODRIGUEZ" userId="b9515cbb-4141-495d-9453-9c739d39fd2c" providerId="ADAL" clId="{D0647C11-F561-4F45-A244-3115981D11A8}" dt="2025-05-18T15:01:57.775" v="297" actId="47"/>
        <pc:sldMkLst>
          <pc:docMk/>
          <pc:sldMk cId="180070704" sldId="266"/>
        </pc:sldMkLst>
      </pc:sldChg>
      <pc:sldChg chg="del">
        <pc:chgData name="Mª VICTORIA MEILAN RODRIGUEZ" userId="b9515cbb-4141-495d-9453-9c739d39fd2c" providerId="ADAL" clId="{D0647C11-F561-4F45-A244-3115981D11A8}" dt="2025-05-12T14:08:55.391" v="167" actId="47"/>
        <pc:sldMkLst>
          <pc:docMk/>
          <pc:sldMk cId="374796626" sldId="267"/>
        </pc:sldMkLst>
      </pc:sldChg>
      <pc:sldChg chg="del">
        <pc:chgData name="Mª VICTORIA MEILAN RODRIGUEZ" userId="b9515cbb-4141-495d-9453-9c739d39fd2c" providerId="ADAL" clId="{D0647C11-F561-4F45-A244-3115981D11A8}" dt="2025-05-12T13:59:34.780" v="78" actId="47"/>
        <pc:sldMkLst>
          <pc:docMk/>
          <pc:sldMk cId="2451419" sldId="269"/>
        </pc:sldMkLst>
      </pc:sldChg>
      <pc:sldChg chg="del">
        <pc:chgData name="Mª VICTORIA MEILAN RODRIGUEZ" userId="b9515cbb-4141-495d-9453-9c739d39fd2c" providerId="ADAL" clId="{D0647C11-F561-4F45-A244-3115981D11A8}" dt="2025-05-12T14:08:16.725" v="158" actId="47"/>
        <pc:sldMkLst>
          <pc:docMk/>
          <pc:sldMk cId="1867991648" sldId="270"/>
        </pc:sldMkLst>
      </pc:sldChg>
      <pc:sldChg chg="modSp del">
        <pc:chgData name="Mª VICTORIA MEILAN RODRIGUEZ" userId="b9515cbb-4141-495d-9453-9c739d39fd2c" providerId="ADAL" clId="{D0647C11-F561-4F45-A244-3115981D11A8}" dt="2025-05-18T15:03:32.626" v="316" actId="47"/>
        <pc:sldMkLst>
          <pc:docMk/>
          <pc:sldMk cId="2279533612" sldId="271"/>
        </pc:sldMkLst>
      </pc:sldChg>
      <pc:sldChg chg="del">
        <pc:chgData name="Mª VICTORIA MEILAN RODRIGUEZ" userId="b9515cbb-4141-495d-9453-9c739d39fd2c" providerId="ADAL" clId="{D0647C11-F561-4F45-A244-3115981D11A8}" dt="2025-05-18T15:13:22.579" v="335" actId="47"/>
        <pc:sldMkLst>
          <pc:docMk/>
          <pc:sldMk cId="2125735346" sldId="272"/>
        </pc:sldMkLst>
      </pc:sldChg>
      <pc:sldChg chg="modSp del mod">
        <pc:chgData name="Mª VICTORIA MEILAN RODRIGUEZ" userId="b9515cbb-4141-495d-9453-9c739d39fd2c" providerId="ADAL" clId="{D0647C11-F561-4F45-A244-3115981D11A8}" dt="2025-05-18T15:14:48.972" v="353" actId="47"/>
        <pc:sldMkLst>
          <pc:docMk/>
          <pc:sldMk cId="3948221872" sldId="274"/>
        </pc:sldMkLst>
      </pc:sldChg>
      <pc:sldChg chg="del">
        <pc:chgData name="Mª VICTORIA MEILAN RODRIGUEZ" userId="b9515cbb-4141-495d-9453-9c739d39fd2c" providerId="ADAL" clId="{D0647C11-F561-4F45-A244-3115981D11A8}" dt="2025-05-18T15:15:58.935" v="361" actId="47"/>
        <pc:sldMkLst>
          <pc:docMk/>
          <pc:sldMk cId="3482318792" sldId="275"/>
        </pc:sldMkLst>
      </pc:sldChg>
      <pc:sldChg chg="del">
        <pc:chgData name="Mª VICTORIA MEILAN RODRIGUEZ" userId="b9515cbb-4141-495d-9453-9c739d39fd2c" providerId="ADAL" clId="{D0647C11-F561-4F45-A244-3115981D11A8}" dt="2025-05-18T15:16:48.273" v="368" actId="47"/>
        <pc:sldMkLst>
          <pc:docMk/>
          <pc:sldMk cId="1266573213" sldId="276"/>
        </pc:sldMkLst>
      </pc:sldChg>
      <pc:sldChg chg="del">
        <pc:chgData name="Mª VICTORIA MEILAN RODRIGUEZ" userId="b9515cbb-4141-495d-9453-9c739d39fd2c" providerId="ADAL" clId="{D0647C11-F561-4F45-A244-3115981D11A8}" dt="2025-05-18T15:18:44.354" v="377" actId="47"/>
        <pc:sldMkLst>
          <pc:docMk/>
          <pc:sldMk cId="111301125" sldId="277"/>
        </pc:sldMkLst>
      </pc:sldChg>
      <pc:sldChg chg="del">
        <pc:chgData name="Mª VICTORIA MEILAN RODRIGUEZ" userId="b9515cbb-4141-495d-9453-9c739d39fd2c" providerId="ADAL" clId="{D0647C11-F561-4F45-A244-3115981D11A8}" dt="2025-05-18T15:19:34.122" v="383" actId="47"/>
        <pc:sldMkLst>
          <pc:docMk/>
          <pc:sldMk cId="1910304552" sldId="278"/>
        </pc:sldMkLst>
      </pc:sldChg>
      <pc:sldChg chg="del">
        <pc:chgData name="Mª VICTORIA MEILAN RODRIGUEZ" userId="b9515cbb-4141-495d-9453-9c739d39fd2c" providerId="ADAL" clId="{D0647C11-F561-4F45-A244-3115981D11A8}" dt="2025-05-18T15:20:30.917" v="392" actId="47"/>
        <pc:sldMkLst>
          <pc:docMk/>
          <pc:sldMk cId="3290115255" sldId="279"/>
        </pc:sldMkLst>
      </pc:sldChg>
      <pc:sldChg chg="new del">
        <pc:chgData name="Mª VICTORIA MEILAN RODRIGUEZ" userId="b9515cbb-4141-495d-9453-9c739d39fd2c" providerId="ADAL" clId="{D0647C11-F561-4F45-A244-3115981D11A8}" dt="2025-05-12T13:58:30.880" v="63" actId="47"/>
        <pc:sldMkLst>
          <pc:docMk/>
          <pc:sldMk cId="3471559237" sldId="280"/>
        </pc:sldMkLst>
      </pc:sldChg>
      <pc:sldChg chg="addSp delSp modSp add mod">
        <pc:chgData name="Mª VICTORIA MEILAN RODRIGUEZ" userId="b9515cbb-4141-495d-9453-9c739d39fd2c" providerId="ADAL" clId="{D0647C11-F561-4F45-A244-3115981D11A8}" dt="2025-05-12T13:59:28.240" v="77" actId="1076"/>
        <pc:sldMkLst>
          <pc:docMk/>
          <pc:sldMk cId="3634518864" sldId="281"/>
        </pc:sldMkLst>
        <pc:spChg chg="mod">
          <ac:chgData name="Mª VICTORIA MEILAN RODRIGUEZ" userId="b9515cbb-4141-495d-9453-9c739d39fd2c" providerId="ADAL" clId="{D0647C11-F561-4F45-A244-3115981D11A8}" dt="2025-05-12T13:58:53.673" v="72" actId="208"/>
          <ac:spMkLst>
            <pc:docMk/>
            <pc:sldMk cId="3634518864" sldId="281"/>
            <ac:spMk id="2" creationId="{B224E940-C9A2-753E-717F-252BD7ECF80B}"/>
          </ac:spMkLst>
        </pc:spChg>
        <pc:spChg chg="mod">
          <ac:chgData name="Mª VICTORIA MEILAN RODRIGUEZ" userId="b9515cbb-4141-495d-9453-9c739d39fd2c" providerId="ADAL" clId="{D0647C11-F561-4F45-A244-3115981D11A8}" dt="2025-05-12T13:58:53.673" v="72" actId="208"/>
          <ac:spMkLst>
            <pc:docMk/>
            <pc:sldMk cId="3634518864" sldId="281"/>
            <ac:spMk id="3" creationId="{43BE17DF-2902-7F5C-3EC3-FFABED1BA70F}"/>
          </ac:spMkLst>
        </pc:spChg>
        <pc:spChg chg="mod">
          <ac:chgData name="Mª VICTORIA MEILAN RODRIGUEZ" userId="b9515cbb-4141-495d-9453-9c739d39fd2c" providerId="ADAL" clId="{D0647C11-F561-4F45-A244-3115981D11A8}" dt="2025-05-12T13:58:53.673" v="72" actId="208"/>
          <ac:spMkLst>
            <pc:docMk/>
            <pc:sldMk cId="3634518864" sldId="281"/>
            <ac:spMk id="4" creationId="{9F1BCAF5-5A88-8527-19E7-62A41F87734D}"/>
          </ac:spMkLst>
        </pc:spChg>
        <pc:spChg chg="mod">
          <ac:chgData name="Mª VICTORIA MEILAN RODRIGUEZ" userId="b9515cbb-4141-495d-9453-9c739d39fd2c" providerId="ADAL" clId="{D0647C11-F561-4F45-A244-3115981D11A8}" dt="2025-05-12T13:58:53.673" v="72" actId="208"/>
          <ac:spMkLst>
            <pc:docMk/>
            <pc:sldMk cId="3634518864" sldId="281"/>
            <ac:spMk id="5" creationId="{912DA1B3-B55F-595B-3ECE-997F2F884A96}"/>
          </ac:spMkLst>
        </pc:spChg>
        <pc:spChg chg="mod">
          <ac:chgData name="Mª VICTORIA MEILAN RODRIGUEZ" userId="b9515cbb-4141-495d-9453-9c739d39fd2c" providerId="ADAL" clId="{D0647C11-F561-4F45-A244-3115981D11A8}" dt="2025-05-12T13:58:53.673" v="72" actId="208"/>
          <ac:spMkLst>
            <pc:docMk/>
            <pc:sldMk cId="3634518864" sldId="281"/>
            <ac:spMk id="6" creationId="{E867B0D2-3F45-77AE-01F9-730A7311B118}"/>
          </ac:spMkLst>
        </pc:spChg>
        <pc:spChg chg="mod">
          <ac:chgData name="Mª VICTORIA MEILAN RODRIGUEZ" userId="b9515cbb-4141-495d-9453-9c739d39fd2c" providerId="ADAL" clId="{D0647C11-F561-4F45-A244-3115981D11A8}" dt="2025-05-12T13:58:53.673" v="72" actId="208"/>
          <ac:spMkLst>
            <pc:docMk/>
            <pc:sldMk cId="3634518864" sldId="281"/>
            <ac:spMk id="8" creationId="{60A2BAC8-12D8-E22A-0593-FB0D687766AC}"/>
          </ac:spMkLst>
        </pc:spChg>
        <pc:spChg chg="mod">
          <ac:chgData name="Mª VICTORIA MEILAN RODRIGUEZ" userId="b9515cbb-4141-495d-9453-9c739d39fd2c" providerId="ADAL" clId="{D0647C11-F561-4F45-A244-3115981D11A8}" dt="2025-05-12T13:58:53.673" v="72" actId="208"/>
          <ac:spMkLst>
            <pc:docMk/>
            <pc:sldMk cId="3634518864" sldId="281"/>
            <ac:spMk id="9" creationId="{201B30FB-49FB-1A4F-08DC-B461C8B819BD}"/>
          </ac:spMkLst>
        </pc:spChg>
        <pc:spChg chg="mod">
          <ac:chgData name="Mª VICTORIA MEILAN RODRIGUEZ" userId="b9515cbb-4141-495d-9453-9c739d39fd2c" providerId="ADAL" clId="{D0647C11-F561-4F45-A244-3115981D11A8}" dt="2025-05-12T13:58:53.673" v="72" actId="208"/>
          <ac:spMkLst>
            <pc:docMk/>
            <pc:sldMk cId="3634518864" sldId="281"/>
            <ac:spMk id="10" creationId="{3A2A0CBC-DA3B-EAB6-3007-859F5CA3F463}"/>
          </ac:spMkLst>
        </pc:spChg>
        <pc:spChg chg="add mod">
          <ac:chgData name="Mª VICTORIA MEILAN RODRIGUEZ" userId="b9515cbb-4141-495d-9453-9c739d39fd2c" providerId="ADAL" clId="{D0647C11-F561-4F45-A244-3115981D11A8}" dt="2025-05-12T13:59:12.395" v="73"/>
          <ac:spMkLst>
            <pc:docMk/>
            <pc:sldMk cId="3634518864" sldId="281"/>
            <ac:spMk id="11" creationId="{1AD1DD31-B2F2-FFD8-5DFA-7CBE56C8AC13}"/>
          </ac:spMkLst>
        </pc:spChg>
        <pc:spChg chg="add mod">
          <ac:chgData name="Mª VICTORIA MEILAN RODRIGUEZ" userId="b9515cbb-4141-495d-9453-9c739d39fd2c" providerId="ADAL" clId="{D0647C11-F561-4F45-A244-3115981D11A8}" dt="2025-05-12T13:59:12.395" v="73"/>
          <ac:spMkLst>
            <pc:docMk/>
            <pc:sldMk cId="3634518864" sldId="281"/>
            <ac:spMk id="13" creationId="{3CF1AF73-B76E-193F-8298-37B2B9235BFE}"/>
          </ac:spMkLst>
        </pc:spChg>
        <pc:spChg chg="add mod">
          <ac:chgData name="Mª VICTORIA MEILAN RODRIGUEZ" userId="b9515cbb-4141-495d-9453-9c739d39fd2c" providerId="ADAL" clId="{D0647C11-F561-4F45-A244-3115981D11A8}" dt="2025-05-12T13:59:12.395" v="73"/>
          <ac:spMkLst>
            <pc:docMk/>
            <pc:sldMk cId="3634518864" sldId="281"/>
            <ac:spMk id="14" creationId="{A4DFAA29-AB22-C504-E436-6088C8F360D7}"/>
          </ac:spMkLst>
        </pc:spChg>
        <pc:spChg chg="add mod">
          <ac:chgData name="Mª VICTORIA MEILAN RODRIGUEZ" userId="b9515cbb-4141-495d-9453-9c739d39fd2c" providerId="ADAL" clId="{D0647C11-F561-4F45-A244-3115981D11A8}" dt="2025-05-12T13:59:12.395" v="73"/>
          <ac:spMkLst>
            <pc:docMk/>
            <pc:sldMk cId="3634518864" sldId="281"/>
            <ac:spMk id="15" creationId="{9A7F457C-55D2-6053-BF85-35E7DBDEB391}"/>
          </ac:spMkLst>
        </pc:spChg>
        <pc:spChg chg="add mod">
          <ac:chgData name="Mª VICTORIA MEILAN RODRIGUEZ" userId="b9515cbb-4141-495d-9453-9c739d39fd2c" providerId="ADAL" clId="{D0647C11-F561-4F45-A244-3115981D11A8}" dt="2025-05-12T13:59:19.269" v="74" actId="1076"/>
          <ac:spMkLst>
            <pc:docMk/>
            <pc:sldMk cId="3634518864" sldId="281"/>
            <ac:spMk id="18" creationId="{6BBE6165-518D-0CED-8547-C4816B24DDD3}"/>
          </ac:spMkLst>
        </pc:spChg>
        <pc:spChg chg="add mod">
          <ac:chgData name="Mª VICTORIA MEILAN RODRIGUEZ" userId="b9515cbb-4141-495d-9453-9c739d39fd2c" providerId="ADAL" clId="{D0647C11-F561-4F45-A244-3115981D11A8}" dt="2025-05-12T13:59:25.150" v="76" actId="1076"/>
          <ac:spMkLst>
            <pc:docMk/>
            <pc:sldMk cId="3634518864" sldId="281"/>
            <ac:spMk id="20" creationId="{D13FA7E9-A318-D305-BD77-F5BD130DA012}"/>
          </ac:spMkLst>
        </pc:spChg>
        <pc:spChg chg="add mod">
          <ac:chgData name="Mª VICTORIA MEILAN RODRIGUEZ" userId="b9515cbb-4141-495d-9453-9c739d39fd2c" providerId="ADAL" clId="{D0647C11-F561-4F45-A244-3115981D11A8}" dt="2025-05-12T13:59:28.240" v="77" actId="1076"/>
          <ac:spMkLst>
            <pc:docMk/>
            <pc:sldMk cId="3634518864" sldId="281"/>
            <ac:spMk id="22" creationId="{080E0B6D-8750-630B-4704-C6D7FC459963}"/>
          </ac:spMkLst>
        </pc:spChg>
        <pc:spChg chg="add mod">
          <ac:chgData name="Mª VICTORIA MEILAN RODRIGUEZ" userId="b9515cbb-4141-495d-9453-9c739d39fd2c" providerId="ADAL" clId="{D0647C11-F561-4F45-A244-3115981D11A8}" dt="2025-05-12T13:59:22.457" v="75" actId="1076"/>
          <ac:spMkLst>
            <pc:docMk/>
            <pc:sldMk cId="3634518864" sldId="281"/>
            <ac:spMk id="24" creationId="{57DD8A12-65A7-20EF-A0ED-D5E7C1E52C67}"/>
          </ac:spMkLst>
        </pc:spChg>
      </pc:sldChg>
      <pc:sldChg chg="addSp delSp modSp add mod">
        <pc:chgData name="Mª VICTORIA MEILAN RODRIGUEZ" userId="b9515cbb-4141-495d-9453-9c739d39fd2c" providerId="ADAL" clId="{D0647C11-F561-4F45-A244-3115981D11A8}" dt="2025-05-18T14:14:32.877" v="181" actId="20577"/>
        <pc:sldMkLst>
          <pc:docMk/>
          <pc:sldMk cId="1370525904" sldId="282"/>
        </pc:sldMkLst>
        <pc:spChg chg="mod">
          <ac:chgData name="Mª VICTORIA MEILAN RODRIGUEZ" userId="b9515cbb-4141-495d-9453-9c739d39fd2c" providerId="ADAL" clId="{D0647C11-F561-4F45-A244-3115981D11A8}" dt="2025-05-12T14:01:15.641" v="96" actId="208"/>
          <ac:spMkLst>
            <pc:docMk/>
            <pc:sldMk cId="1370525904" sldId="282"/>
            <ac:spMk id="2" creationId="{72095D82-047A-34D5-C700-1D44A96F4A84}"/>
          </ac:spMkLst>
        </pc:spChg>
        <pc:spChg chg="mod">
          <ac:chgData name="Mª VICTORIA MEILAN RODRIGUEZ" userId="b9515cbb-4141-495d-9453-9c739d39fd2c" providerId="ADAL" clId="{D0647C11-F561-4F45-A244-3115981D11A8}" dt="2025-05-12T14:01:15.641" v="96" actId="208"/>
          <ac:spMkLst>
            <pc:docMk/>
            <pc:sldMk cId="1370525904" sldId="282"/>
            <ac:spMk id="3" creationId="{CD48F7A4-17B5-163E-B722-0C1A2E6AE3DC}"/>
          </ac:spMkLst>
        </pc:spChg>
        <pc:spChg chg="mod">
          <ac:chgData name="Mª VICTORIA MEILAN RODRIGUEZ" userId="b9515cbb-4141-495d-9453-9c739d39fd2c" providerId="ADAL" clId="{D0647C11-F561-4F45-A244-3115981D11A8}" dt="2025-05-12T14:01:15.641" v="96" actId="208"/>
          <ac:spMkLst>
            <pc:docMk/>
            <pc:sldMk cId="1370525904" sldId="282"/>
            <ac:spMk id="4" creationId="{290B63F1-A3A7-6805-F650-835D702E5081}"/>
          </ac:spMkLst>
        </pc:spChg>
        <pc:spChg chg="mod">
          <ac:chgData name="Mª VICTORIA MEILAN RODRIGUEZ" userId="b9515cbb-4141-495d-9453-9c739d39fd2c" providerId="ADAL" clId="{D0647C11-F561-4F45-A244-3115981D11A8}" dt="2025-05-12T14:01:15.641" v="96" actId="208"/>
          <ac:spMkLst>
            <pc:docMk/>
            <pc:sldMk cId="1370525904" sldId="282"/>
            <ac:spMk id="5" creationId="{D1C66443-886A-F226-C413-6F2D09E168FD}"/>
          </ac:spMkLst>
        </pc:spChg>
        <pc:spChg chg="mod">
          <ac:chgData name="Mª VICTORIA MEILAN RODRIGUEZ" userId="b9515cbb-4141-495d-9453-9c739d39fd2c" providerId="ADAL" clId="{D0647C11-F561-4F45-A244-3115981D11A8}" dt="2025-05-12T14:01:15.641" v="96" actId="208"/>
          <ac:spMkLst>
            <pc:docMk/>
            <pc:sldMk cId="1370525904" sldId="282"/>
            <ac:spMk id="6" creationId="{154D1B18-3BB0-0D57-56C0-1C7BA819D039}"/>
          </ac:spMkLst>
        </pc:spChg>
        <pc:spChg chg="mod">
          <ac:chgData name="Mª VICTORIA MEILAN RODRIGUEZ" userId="b9515cbb-4141-495d-9453-9c739d39fd2c" providerId="ADAL" clId="{D0647C11-F561-4F45-A244-3115981D11A8}" dt="2025-05-12T14:01:15.641" v="96" actId="208"/>
          <ac:spMkLst>
            <pc:docMk/>
            <pc:sldMk cId="1370525904" sldId="282"/>
            <ac:spMk id="8" creationId="{34D7FE70-39FE-FBBF-C27B-39D872B7B242}"/>
          </ac:spMkLst>
        </pc:spChg>
        <pc:spChg chg="mod">
          <ac:chgData name="Mª VICTORIA MEILAN RODRIGUEZ" userId="b9515cbb-4141-495d-9453-9c739d39fd2c" providerId="ADAL" clId="{D0647C11-F561-4F45-A244-3115981D11A8}" dt="2025-05-12T14:01:15.641" v="96" actId="208"/>
          <ac:spMkLst>
            <pc:docMk/>
            <pc:sldMk cId="1370525904" sldId="282"/>
            <ac:spMk id="9" creationId="{F527631B-05EB-08FB-3D58-1B24A6224E48}"/>
          </ac:spMkLst>
        </pc:spChg>
        <pc:spChg chg="mod">
          <ac:chgData name="Mª VICTORIA MEILAN RODRIGUEZ" userId="b9515cbb-4141-495d-9453-9c739d39fd2c" providerId="ADAL" clId="{D0647C11-F561-4F45-A244-3115981D11A8}" dt="2025-05-12T14:01:15.641" v="96" actId="208"/>
          <ac:spMkLst>
            <pc:docMk/>
            <pc:sldMk cId="1370525904" sldId="282"/>
            <ac:spMk id="10" creationId="{EBB13998-59AE-182F-EEFF-4C441333FA54}"/>
          </ac:spMkLst>
        </pc:spChg>
        <pc:spChg chg="add mod">
          <ac:chgData name="Mª VICTORIA MEILAN RODRIGUEZ" userId="b9515cbb-4141-495d-9453-9c739d39fd2c" providerId="ADAL" clId="{D0647C11-F561-4F45-A244-3115981D11A8}" dt="2025-05-12T14:02:00.668" v="101" actId="1076"/>
          <ac:spMkLst>
            <pc:docMk/>
            <pc:sldMk cId="1370525904" sldId="282"/>
            <ac:spMk id="11" creationId="{15C92E1D-254C-A056-1007-A4BCE80928A0}"/>
          </ac:spMkLst>
        </pc:spChg>
        <pc:spChg chg="add mod">
          <ac:chgData name="Mª VICTORIA MEILAN RODRIGUEZ" userId="b9515cbb-4141-495d-9453-9c739d39fd2c" providerId="ADAL" clId="{D0647C11-F561-4F45-A244-3115981D11A8}" dt="2025-05-12T14:01:48.370" v="98" actId="1076"/>
          <ac:spMkLst>
            <pc:docMk/>
            <pc:sldMk cId="1370525904" sldId="282"/>
            <ac:spMk id="13" creationId="{8F91D499-91DE-7D20-604A-11DAA70FDFA6}"/>
          </ac:spMkLst>
        </pc:spChg>
        <pc:spChg chg="add mod">
          <ac:chgData name="Mª VICTORIA MEILAN RODRIGUEZ" userId="b9515cbb-4141-495d-9453-9c739d39fd2c" providerId="ADAL" clId="{D0647C11-F561-4F45-A244-3115981D11A8}" dt="2025-05-12T14:01:48.370" v="98" actId="1076"/>
          <ac:spMkLst>
            <pc:docMk/>
            <pc:sldMk cId="1370525904" sldId="282"/>
            <ac:spMk id="14" creationId="{4E0414D5-3CA6-B8D8-5004-CA02911B8FAE}"/>
          </ac:spMkLst>
        </pc:spChg>
        <pc:spChg chg="add mod">
          <ac:chgData name="Mª VICTORIA MEILAN RODRIGUEZ" userId="b9515cbb-4141-495d-9453-9c739d39fd2c" providerId="ADAL" clId="{D0647C11-F561-4F45-A244-3115981D11A8}" dt="2025-05-12T14:01:48.370" v="98" actId="1076"/>
          <ac:spMkLst>
            <pc:docMk/>
            <pc:sldMk cId="1370525904" sldId="282"/>
            <ac:spMk id="15" creationId="{C228EADA-B52A-A969-2AC5-80363D4A23A3}"/>
          </ac:spMkLst>
        </pc:spChg>
        <pc:spChg chg="add mod">
          <ac:chgData name="Mª VICTORIA MEILAN RODRIGUEZ" userId="b9515cbb-4141-495d-9453-9c739d39fd2c" providerId="ADAL" clId="{D0647C11-F561-4F45-A244-3115981D11A8}" dt="2025-05-12T14:01:48.370" v="98" actId="1076"/>
          <ac:spMkLst>
            <pc:docMk/>
            <pc:sldMk cId="1370525904" sldId="282"/>
            <ac:spMk id="18" creationId="{A7177B4B-2E52-EE71-5CD5-0A266962FF63}"/>
          </ac:spMkLst>
        </pc:spChg>
        <pc:spChg chg="add mod">
          <ac:chgData name="Mª VICTORIA MEILAN RODRIGUEZ" userId="b9515cbb-4141-495d-9453-9c739d39fd2c" providerId="ADAL" clId="{D0647C11-F561-4F45-A244-3115981D11A8}" dt="2025-05-12T14:01:57.823" v="100" actId="1076"/>
          <ac:spMkLst>
            <pc:docMk/>
            <pc:sldMk cId="1370525904" sldId="282"/>
            <ac:spMk id="20" creationId="{32E1A08D-ADAC-4031-BF6B-C375E6671490}"/>
          </ac:spMkLst>
        </pc:spChg>
        <pc:spChg chg="add mod">
          <ac:chgData name="Mª VICTORIA MEILAN RODRIGUEZ" userId="b9515cbb-4141-495d-9453-9c739d39fd2c" providerId="ADAL" clId="{D0647C11-F561-4F45-A244-3115981D11A8}" dt="2025-05-12T14:01:53.973" v="99" actId="1076"/>
          <ac:spMkLst>
            <pc:docMk/>
            <pc:sldMk cId="1370525904" sldId="282"/>
            <ac:spMk id="22" creationId="{58719E7A-B569-1313-2088-B63CC08BF5BF}"/>
          </ac:spMkLst>
        </pc:spChg>
        <pc:spChg chg="add mod">
          <ac:chgData name="Mª VICTORIA MEILAN RODRIGUEZ" userId="b9515cbb-4141-495d-9453-9c739d39fd2c" providerId="ADAL" clId="{D0647C11-F561-4F45-A244-3115981D11A8}" dt="2025-05-18T14:14:32.877" v="181" actId="20577"/>
          <ac:spMkLst>
            <pc:docMk/>
            <pc:sldMk cId="1370525904" sldId="282"/>
            <ac:spMk id="24" creationId="{67783A9A-C563-0EB0-FAEC-3D948BAF4C8C}"/>
          </ac:spMkLst>
        </pc:spChg>
      </pc:sldChg>
      <pc:sldChg chg="add del">
        <pc:chgData name="Mª VICTORIA MEILAN RODRIGUEZ" userId="b9515cbb-4141-495d-9453-9c739d39fd2c" providerId="ADAL" clId="{D0647C11-F561-4F45-A244-3115981D11A8}" dt="2025-05-12T14:04:08.521" v="112" actId="47"/>
        <pc:sldMkLst>
          <pc:docMk/>
          <pc:sldMk cId="2512532778" sldId="283"/>
        </pc:sldMkLst>
      </pc:sldChg>
      <pc:sldChg chg="addSp modSp add mod">
        <pc:chgData name="Mª VICTORIA MEILAN RODRIGUEZ" userId="b9515cbb-4141-495d-9453-9c739d39fd2c" providerId="ADAL" clId="{D0647C11-F561-4F45-A244-3115981D11A8}" dt="2025-05-12T14:06:26.319" v="138" actId="1076"/>
        <pc:sldMkLst>
          <pc:docMk/>
          <pc:sldMk cId="1742240261" sldId="284"/>
        </pc:sldMkLst>
        <pc:spChg chg="mod">
          <ac:chgData name="Mª VICTORIA MEILAN RODRIGUEZ" userId="b9515cbb-4141-495d-9453-9c739d39fd2c" providerId="ADAL" clId="{D0647C11-F561-4F45-A244-3115981D11A8}" dt="2025-05-12T14:03:14.550" v="105" actId="208"/>
          <ac:spMkLst>
            <pc:docMk/>
            <pc:sldMk cId="1742240261" sldId="284"/>
            <ac:spMk id="2" creationId="{1A490623-59E1-B8AC-7854-FF46D73B76C6}"/>
          </ac:spMkLst>
        </pc:spChg>
        <pc:spChg chg="mod">
          <ac:chgData name="Mª VICTORIA MEILAN RODRIGUEZ" userId="b9515cbb-4141-495d-9453-9c739d39fd2c" providerId="ADAL" clId="{D0647C11-F561-4F45-A244-3115981D11A8}" dt="2025-05-12T14:03:14.550" v="105" actId="208"/>
          <ac:spMkLst>
            <pc:docMk/>
            <pc:sldMk cId="1742240261" sldId="284"/>
            <ac:spMk id="3" creationId="{EE754916-E542-F76D-A2DC-099DE362D175}"/>
          </ac:spMkLst>
        </pc:spChg>
        <pc:spChg chg="mod">
          <ac:chgData name="Mª VICTORIA MEILAN RODRIGUEZ" userId="b9515cbb-4141-495d-9453-9c739d39fd2c" providerId="ADAL" clId="{D0647C11-F561-4F45-A244-3115981D11A8}" dt="2025-05-12T14:03:14.550" v="105" actId="208"/>
          <ac:spMkLst>
            <pc:docMk/>
            <pc:sldMk cId="1742240261" sldId="284"/>
            <ac:spMk id="4" creationId="{A64FFC6F-5504-C69F-F18F-BE9F70D66215}"/>
          </ac:spMkLst>
        </pc:spChg>
        <pc:spChg chg="mod">
          <ac:chgData name="Mª VICTORIA MEILAN RODRIGUEZ" userId="b9515cbb-4141-495d-9453-9c739d39fd2c" providerId="ADAL" clId="{D0647C11-F561-4F45-A244-3115981D11A8}" dt="2025-05-12T14:03:14.550" v="105" actId="208"/>
          <ac:spMkLst>
            <pc:docMk/>
            <pc:sldMk cId="1742240261" sldId="284"/>
            <ac:spMk id="5" creationId="{5A0CFA90-0F8A-CA97-4A45-627F47B91F7A}"/>
          </ac:spMkLst>
        </pc:spChg>
        <pc:spChg chg="mod">
          <ac:chgData name="Mª VICTORIA MEILAN RODRIGUEZ" userId="b9515cbb-4141-495d-9453-9c739d39fd2c" providerId="ADAL" clId="{D0647C11-F561-4F45-A244-3115981D11A8}" dt="2025-05-12T14:03:14.550" v="105" actId="208"/>
          <ac:spMkLst>
            <pc:docMk/>
            <pc:sldMk cId="1742240261" sldId="284"/>
            <ac:spMk id="6" creationId="{C8D4C9CD-F215-0A2E-6C0F-E8B56D15DFA7}"/>
          </ac:spMkLst>
        </pc:spChg>
        <pc:spChg chg="add mod">
          <ac:chgData name="Mª VICTORIA MEILAN RODRIGUEZ" userId="b9515cbb-4141-495d-9453-9c739d39fd2c" providerId="ADAL" clId="{D0647C11-F561-4F45-A244-3115981D11A8}" dt="2025-05-12T14:06:11.753" v="132" actId="1076"/>
          <ac:spMkLst>
            <pc:docMk/>
            <pc:sldMk cId="1742240261" sldId="284"/>
            <ac:spMk id="7" creationId="{0499923C-4A3B-099C-3209-9FC3C98EB875}"/>
          </ac:spMkLst>
        </pc:spChg>
        <pc:spChg chg="mod">
          <ac:chgData name="Mª VICTORIA MEILAN RODRIGUEZ" userId="b9515cbb-4141-495d-9453-9c739d39fd2c" providerId="ADAL" clId="{D0647C11-F561-4F45-A244-3115981D11A8}" dt="2025-05-12T14:03:14.550" v="105" actId="208"/>
          <ac:spMkLst>
            <pc:docMk/>
            <pc:sldMk cId="1742240261" sldId="284"/>
            <ac:spMk id="8" creationId="{A8923901-623A-3024-52F5-A9B1B98BE498}"/>
          </ac:spMkLst>
        </pc:spChg>
        <pc:spChg chg="mod">
          <ac:chgData name="Mª VICTORIA MEILAN RODRIGUEZ" userId="b9515cbb-4141-495d-9453-9c739d39fd2c" providerId="ADAL" clId="{D0647C11-F561-4F45-A244-3115981D11A8}" dt="2025-05-12T14:03:14.550" v="105" actId="208"/>
          <ac:spMkLst>
            <pc:docMk/>
            <pc:sldMk cId="1742240261" sldId="284"/>
            <ac:spMk id="9" creationId="{0C57A2E1-7E7B-605D-2785-A7409A630A4D}"/>
          </ac:spMkLst>
        </pc:spChg>
        <pc:spChg chg="mod">
          <ac:chgData name="Mª VICTORIA MEILAN RODRIGUEZ" userId="b9515cbb-4141-495d-9453-9c739d39fd2c" providerId="ADAL" clId="{D0647C11-F561-4F45-A244-3115981D11A8}" dt="2025-05-12T14:03:14.550" v="105" actId="208"/>
          <ac:spMkLst>
            <pc:docMk/>
            <pc:sldMk cId="1742240261" sldId="284"/>
            <ac:spMk id="10" creationId="{9668F6B7-CB40-FE69-87B7-B04F2D50E27C}"/>
          </ac:spMkLst>
        </pc:spChg>
        <pc:spChg chg="add mod">
          <ac:chgData name="Mª VICTORIA MEILAN RODRIGUEZ" userId="b9515cbb-4141-495d-9453-9c739d39fd2c" providerId="ADAL" clId="{D0647C11-F561-4F45-A244-3115981D11A8}" dt="2025-05-12T14:06:11.753" v="132" actId="1076"/>
          <ac:spMkLst>
            <pc:docMk/>
            <pc:sldMk cId="1742240261" sldId="284"/>
            <ac:spMk id="11" creationId="{E2D99F1E-6DF4-51BA-BFC1-7F7BB2088CEB}"/>
          </ac:spMkLst>
        </pc:spChg>
        <pc:spChg chg="add mod">
          <ac:chgData name="Mª VICTORIA MEILAN RODRIGUEZ" userId="b9515cbb-4141-495d-9453-9c739d39fd2c" providerId="ADAL" clId="{D0647C11-F561-4F45-A244-3115981D11A8}" dt="2025-05-12T14:06:14.883" v="133" actId="1076"/>
          <ac:spMkLst>
            <pc:docMk/>
            <pc:sldMk cId="1742240261" sldId="284"/>
            <ac:spMk id="12" creationId="{1D63BBA0-3BE6-48F5-F713-F13C34C932B2}"/>
          </ac:spMkLst>
        </pc:spChg>
        <pc:spChg chg="add mod">
          <ac:chgData name="Mª VICTORIA MEILAN RODRIGUEZ" userId="b9515cbb-4141-495d-9453-9c739d39fd2c" providerId="ADAL" clId="{D0647C11-F561-4F45-A244-3115981D11A8}" dt="2025-05-12T14:06:26.319" v="138" actId="1076"/>
          <ac:spMkLst>
            <pc:docMk/>
            <pc:sldMk cId="1742240261" sldId="284"/>
            <ac:spMk id="13" creationId="{B602BBFF-4CBE-13BD-27E3-CAE9900BE277}"/>
          </ac:spMkLst>
        </pc:spChg>
        <pc:spChg chg="add mod">
          <ac:chgData name="Mª VICTORIA MEILAN RODRIGUEZ" userId="b9515cbb-4141-495d-9453-9c739d39fd2c" providerId="ADAL" clId="{D0647C11-F561-4F45-A244-3115981D11A8}" dt="2025-05-12T14:06:17.400" v="134" actId="1076"/>
          <ac:spMkLst>
            <pc:docMk/>
            <pc:sldMk cId="1742240261" sldId="284"/>
            <ac:spMk id="14" creationId="{3B3E6E08-6F06-EB72-56E5-74CCE7FF2061}"/>
          </ac:spMkLst>
        </pc:spChg>
        <pc:spChg chg="add mod">
          <ac:chgData name="Mª VICTORIA MEILAN RODRIGUEZ" userId="b9515cbb-4141-495d-9453-9c739d39fd2c" providerId="ADAL" clId="{D0647C11-F561-4F45-A244-3115981D11A8}" dt="2025-05-12T14:06:23.966" v="137" actId="1076"/>
          <ac:spMkLst>
            <pc:docMk/>
            <pc:sldMk cId="1742240261" sldId="284"/>
            <ac:spMk id="15" creationId="{66EB03D6-22ED-2B1C-45D1-F022A7E55526}"/>
          </ac:spMkLst>
        </pc:spChg>
        <pc:spChg chg="add mod">
          <ac:chgData name="Mª VICTORIA MEILAN RODRIGUEZ" userId="b9515cbb-4141-495d-9453-9c739d39fd2c" providerId="ADAL" clId="{D0647C11-F561-4F45-A244-3115981D11A8}" dt="2025-05-12T14:06:19.644" v="135" actId="1076"/>
          <ac:spMkLst>
            <pc:docMk/>
            <pc:sldMk cId="1742240261" sldId="284"/>
            <ac:spMk id="16" creationId="{B7E05609-5E40-1513-C919-2F32AD928BAE}"/>
          </ac:spMkLst>
        </pc:spChg>
        <pc:spChg chg="add mod">
          <ac:chgData name="Mª VICTORIA MEILAN RODRIGUEZ" userId="b9515cbb-4141-495d-9453-9c739d39fd2c" providerId="ADAL" clId="{D0647C11-F561-4F45-A244-3115981D11A8}" dt="2025-05-12T14:06:21.970" v="136" actId="1076"/>
          <ac:spMkLst>
            <pc:docMk/>
            <pc:sldMk cId="1742240261" sldId="284"/>
            <ac:spMk id="17" creationId="{1ED7A94D-0907-39AB-408B-5980F590FA36}"/>
          </ac:spMkLst>
        </pc:spChg>
      </pc:sldChg>
      <pc:sldChg chg="addSp modSp add mod">
        <pc:chgData name="Mª VICTORIA MEILAN RODRIGUEZ" userId="b9515cbb-4141-495d-9453-9c739d39fd2c" providerId="ADAL" clId="{D0647C11-F561-4F45-A244-3115981D11A8}" dt="2025-05-12T14:05:48.887" v="129" actId="1076"/>
        <pc:sldMkLst>
          <pc:docMk/>
          <pc:sldMk cId="4203575290" sldId="285"/>
        </pc:sldMkLst>
        <pc:spChg chg="mod">
          <ac:chgData name="Mª VICTORIA MEILAN RODRIGUEZ" userId="b9515cbb-4141-495d-9453-9c739d39fd2c" providerId="ADAL" clId="{D0647C11-F561-4F45-A244-3115981D11A8}" dt="2025-05-12T14:02:58.704" v="104" actId="208"/>
          <ac:spMkLst>
            <pc:docMk/>
            <pc:sldMk cId="4203575290" sldId="285"/>
            <ac:spMk id="2" creationId="{12A165AA-4A96-5025-8056-5E31AE6F640B}"/>
          </ac:spMkLst>
        </pc:spChg>
        <pc:spChg chg="mod">
          <ac:chgData name="Mª VICTORIA MEILAN RODRIGUEZ" userId="b9515cbb-4141-495d-9453-9c739d39fd2c" providerId="ADAL" clId="{D0647C11-F561-4F45-A244-3115981D11A8}" dt="2025-05-12T14:02:58.704" v="104" actId="208"/>
          <ac:spMkLst>
            <pc:docMk/>
            <pc:sldMk cId="4203575290" sldId="285"/>
            <ac:spMk id="3" creationId="{FA7903C3-7ADF-4A0E-35E2-B3CBAAF29A39}"/>
          </ac:spMkLst>
        </pc:spChg>
        <pc:spChg chg="mod">
          <ac:chgData name="Mª VICTORIA MEILAN RODRIGUEZ" userId="b9515cbb-4141-495d-9453-9c739d39fd2c" providerId="ADAL" clId="{D0647C11-F561-4F45-A244-3115981D11A8}" dt="2025-05-12T14:02:58.704" v="104" actId="208"/>
          <ac:spMkLst>
            <pc:docMk/>
            <pc:sldMk cId="4203575290" sldId="285"/>
            <ac:spMk id="4" creationId="{5067A37B-7B0A-872E-BB34-C8FDD5E8350C}"/>
          </ac:spMkLst>
        </pc:spChg>
        <pc:spChg chg="mod">
          <ac:chgData name="Mª VICTORIA MEILAN RODRIGUEZ" userId="b9515cbb-4141-495d-9453-9c739d39fd2c" providerId="ADAL" clId="{D0647C11-F561-4F45-A244-3115981D11A8}" dt="2025-05-12T14:02:58.704" v="104" actId="208"/>
          <ac:spMkLst>
            <pc:docMk/>
            <pc:sldMk cId="4203575290" sldId="285"/>
            <ac:spMk id="5" creationId="{BC539ABE-0A3C-52F1-1C44-60475A2A47BE}"/>
          </ac:spMkLst>
        </pc:spChg>
        <pc:spChg chg="mod">
          <ac:chgData name="Mª VICTORIA MEILAN RODRIGUEZ" userId="b9515cbb-4141-495d-9453-9c739d39fd2c" providerId="ADAL" clId="{D0647C11-F561-4F45-A244-3115981D11A8}" dt="2025-05-12T14:02:58.704" v="104" actId="208"/>
          <ac:spMkLst>
            <pc:docMk/>
            <pc:sldMk cId="4203575290" sldId="285"/>
            <ac:spMk id="6" creationId="{B8F001DD-4914-3B53-A6AE-BDBBE180E25D}"/>
          </ac:spMkLst>
        </pc:spChg>
        <pc:spChg chg="add mod">
          <ac:chgData name="Mª VICTORIA MEILAN RODRIGUEZ" userId="b9515cbb-4141-495d-9453-9c739d39fd2c" providerId="ADAL" clId="{D0647C11-F561-4F45-A244-3115981D11A8}" dt="2025-05-12T14:05:36.371" v="125" actId="1076"/>
          <ac:spMkLst>
            <pc:docMk/>
            <pc:sldMk cId="4203575290" sldId="285"/>
            <ac:spMk id="7" creationId="{4B28C59A-C249-257B-D0CB-B7BE8735BB54}"/>
          </ac:spMkLst>
        </pc:spChg>
        <pc:spChg chg="mod">
          <ac:chgData name="Mª VICTORIA MEILAN RODRIGUEZ" userId="b9515cbb-4141-495d-9453-9c739d39fd2c" providerId="ADAL" clId="{D0647C11-F561-4F45-A244-3115981D11A8}" dt="2025-05-12T14:02:58.704" v="104" actId="208"/>
          <ac:spMkLst>
            <pc:docMk/>
            <pc:sldMk cId="4203575290" sldId="285"/>
            <ac:spMk id="8" creationId="{E7AFACA2-3ACE-F0E0-5D4E-4FB6112416F9}"/>
          </ac:spMkLst>
        </pc:spChg>
        <pc:spChg chg="mod">
          <ac:chgData name="Mª VICTORIA MEILAN RODRIGUEZ" userId="b9515cbb-4141-495d-9453-9c739d39fd2c" providerId="ADAL" clId="{D0647C11-F561-4F45-A244-3115981D11A8}" dt="2025-05-12T14:02:58.704" v="104" actId="208"/>
          <ac:spMkLst>
            <pc:docMk/>
            <pc:sldMk cId="4203575290" sldId="285"/>
            <ac:spMk id="9" creationId="{C206BD60-603A-0ADD-20DB-8DC9FF964FDB}"/>
          </ac:spMkLst>
        </pc:spChg>
        <pc:spChg chg="mod">
          <ac:chgData name="Mª VICTORIA MEILAN RODRIGUEZ" userId="b9515cbb-4141-495d-9453-9c739d39fd2c" providerId="ADAL" clId="{D0647C11-F561-4F45-A244-3115981D11A8}" dt="2025-05-12T14:02:58.704" v="104" actId="208"/>
          <ac:spMkLst>
            <pc:docMk/>
            <pc:sldMk cId="4203575290" sldId="285"/>
            <ac:spMk id="10" creationId="{40DDFC6E-9324-1BEC-606B-AB321E8037C1}"/>
          </ac:spMkLst>
        </pc:spChg>
        <pc:spChg chg="add mod">
          <ac:chgData name="Mª VICTORIA MEILAN RODRIGUEZ" userId="b9515cbb-4141-495d-9453-9c739d39fd2c" providerId="ADAL" clId="{D0647C11-F561-4F45-A244-3115981D11A8}" dt="2025-05-12T14:05:36.371" v="125" actId="1076"/>
          <ac:spMkLst>
            <pc:docMk/>
            <pc:sldMk cId="4203575290" sldId="285"/>
            <ac:spMk id="11" creationId="{FC57452A-F786-ADE2-A383-19536509A5D5}"/>
          </ac:spMkLst>
        </pc:spChg>
        <pc:spChg chg="add mod">
          <ac:chgData name="Mª VICTORIA MEILAN RODRIGUEZ" userId="b9515cbb-4141-495d-9453-9c739d39fd2c" providerId="ADAL" clId="{D0647C11-F561-4F45-A244-3115981D11A8}" dt="2025-05-12T14:05:36.371" v="125" actId="1076"/>
          <ac:spMkLst>
            <pc:docMk/>
            <pc:sldMk cId="4203575290" sldId="285"/>
            <ac:spMk id="12" creationId="{E8592574-7851-9465-0DC7-836937BB8B1A}"/>
          </ac:spMkLst>
        </pc:spChg>
        <pc:spChg chg="add mod">
          <ac:chgData name="Mª VICTORIA MEILAN RODRIGUEZ" userId="b9515cbb-4141-495d-9453-9c739d39fd2c" providerId="ADAL" clId="{D0647C11-F561-4F45-A244-3115981D11A8}" dt="2025-05-12T14:05:36.371" v="125" actId="1076"/>
          <ac:spMkLst>
            <pc:docMk/>
            <pc:sldMk cId="4203575290" sldId="285"/>
            <ac:spMk id="13" creationId="{6FE8D536-341F-37D7-3D52-4C92D8619442}"/>
          </ac:spMkLst>
        </pc:spChg>
        <pc:spChg chg="add mod">
          <ac:chgData name="Mª VICTORIA MEILAN RODRIGUEZ" userId="b9515cbb-4141-495d-9453-9c739d39fd2c" providerId="ADAL" clId="{D0647C11-F561-4F45-A244-3115981D11A8}" dt="2025-05-12T14:05:40.591" v="126" actId="1076"/>
          <ac:spMkLst>
            <pc:docMk/>
            <pc:sldMk cId="4203575290" sldId="285"/>
            <ac:spMk id="14" creationId="{3F18933E-E8D2-498D-F77A-04084F2E8EF0}"/>
          </ac:spMkLst>
        </pc:spChg>
        <pc:spChg chg="add mod">
          <ac:chgData name="Mª VICTORIA MEILAN RODRIGUEZ" userId="b9515cbb-4141-495d-9453-9c739d39fd2c" providerId="ADAL" clId="{D0647C11-F561-4F45-A244-3115981D11A8}" dt="2025-05-12T14:05:42.854" v="127" actId="1076"/>
          <ac:spMkLst>
            <pc:docMk/>
            <pc:sldMk cId="4203575290" sldId="285"/>
            <ac:spMk id="15" creationId="{55C61337-719C-EA8D-F48B-43FF01134DD3}"/>
          </ac:spMkLst>
        </pc:spChg>
        <pc:spChg chg="add mod">
          <ac:chgData name="Mª VICTORIA MEILAN RODRIGUEZ" userId="b9515cbb-4141-495d-9453-9c739d39fd2c" providerId="ADAL" clId="{D0647C11-F561-4F45-A244-3115981D11A8}" dt="2025-05-12T14:05:45.545" v="128" actId="1076"/>
          <ac:spMkLst>
            <pc:docMk/>
            <pc:sldMk cId="4203575290" sldId="285"/>
            <ac:spMk id="16" creationId="{BCBE2857-3D33-CC1C-1FEE-F091FA17470F}"/>
          </ac:spMkLst>
        </pc:spChg>
        <pc:spChg chg="add mod">
          <ac:chgData name="Mª VICTORIA MEILAN RODRIGUEZ" userId="b9515cbb-4141-495d-9453-9c739d39fd2c" providerId="ADAL" clId="{D0647C11-F561-4F45-A244-3115981D11A8}" dt="2025-05-12T14:05:48.887" v="129" actId="1076"/>
          <ac:spMkLst>
            <pc:docMk/>
            <pc:sldMk cId="4203575290" sldId="285"/>
            <ac:spMk id="17" creationId="{6E63932E-33AC-74B4-0671-328BA6C1899F}"/>
          </ac:spMkLst>
        </pc:spChg>
      </pc:sldChg>
      <pc:sldChg chg="addSp modSp add mod">
        <pc:chgData name="Mª VICTORIA MEILAN RODRIGUEZ" userId="b9515cbb-4141-495d-9453-9c739d39fd2c" providerId="ADAL" clId="{D0647C11-F561-4F45-A244-3115981D11A8}" dt="2025-05-12T14:04:57.876" v="121" actId="1076"/>
        <pc:sldMkLst>
          <pc:docMk/>
          <pc:sldMk cId="3955144254" sldId="286"/>
        </pc:sldMkLst>
        <pc:picChg chg="add mod">
          <ac:chgData name="Mª VICTORIA MEILAN RODRIGUEZ" userId="b9515cbb-4141-495d-9453-9c739d39fd2c" providerId="ADAL" clId="{D0647C11-F561-4F45-A244-3115981D11A8}" dt="2025-05-12T14:04:36.652" v="115"/>
          <ac:picMkLst>
            <pc:docMk/>
            <pc:sldMk cId="3955144254" sldId="286"/>
            <ac:picMk id="7" creationId="{92D165DE-06F7-E0F4-F64A-36B64BF6BCBA}"/>
          </ac:picMkLst>
        </pc:picChg>
        <pc:picChg chg="add mod">
          <ac:chgData name="Mª VICTORIA MEILAN RODRIGUEZ" userId="b9515cbb-4141-495d-9453-9c739d39fd2c" providerId="ADAL" clId="{D0647C11-F561-4F45-A244-3115981D11A8}" dt="2025-05-12T14:04:36.652" v="115"/>
          <ac:picMkLst>
            <pc:docMk/>
            <pc:sldMk cId="3955144254" sldId="286"/>
            <ac:picMk id="11" creationId="{1C75A117-87BD-A121-60AB-BAAD0CC43195}"/>
          </ac:picMkLst>
        </pc:picChg>
        <pc:picChg chg="add mod">
          <ac:chgData name="Mª VICTORIA MEILAN RODRIGUEZ" userId="b9515cbb-4141-495d-9453-9c739d39fd2c" providerId="ADAL" clId="{D0647C11-F561-4F45-A244-3115981D11A8}" dt="2025-05-12T14:04:57.876" v="121" actId="1076"/>
          <ac:picMkLst>
            <pc:docMk/>
            <pc:sldMk cId="3955144254" sldId="286"/>
            <ac:picMk id="12" creationId="{0F0B6390-3446-0CA5-F5BD-C70236B41847}"/>
          </ac:picMkLst>
        </pc:picChg>
        <pc:picChg chg="add mod">
          <ac:chgData name="Mª VICTORIA MEILAN RODRIGUEZ" userId="b9515cbb-4141-495d-9453-9c739d39fd2c" providerId="ADAL" clId="{D0647C11-F561-4F45-A244-3115981D11A8}" dt="2025-05-12T14:04:56.529" v="120" actId="1076"/>
          <ac:picMkLst>
            <pc:docMk/>
            <pc:sldMk cId="3955144254" sldId="286"/>
            <ac:picMk id="13" creationId="{5FDC3882-CBE2-BE97-D9C8-2BE0D8D2D001}"/>
          </ac:picMkLst>
        </pc:picChg>
        <pc:picChg chg="add mod">
          <ac:chgData name="Mª VICTORIA MEILAN RODRIGUEZ" userId="b9515cbb-4141-495d-9453-9c739d39fd2c" providerId="ADAL" clId="{D0647C11-F561-4F45-A244-3115981D11A8}" dt="2025-05-12T14:04:53.974" v="119" actId="1076"/>
          <ac:picMkLst>
            <pc:docMk/>
            <pc:sldMk cId="3955144254" sldId="286"/>
            <ac:picMk id="14" creationId="{FA4256E9-C2BE-DF4B-CDBF-9F5C65635830}"/>
          </ac:picMkLst>
        </pc:picChg>
        <pc:picChg chg="add mod">
          <ac:chgData name="Mª VICTORIA MEILAN RODRIGUEZ" userId="b9515cbb-4141-495d-9453-9c739d39fd2c" providerId="ADAL" clId="{D0647C11-F561-4F45-A244-3115981D11A8}" dt="2025-05-12T14:04:43.570" v="116" actId="1076"/>
          <ac:picMkLst>
            <pc:docMk/>
            <pc:sldMk cId="3955144254" sldId="286"/>
            <ac:picMk id="15" creationId="{17323DB8-57FB-DCD4-1C5A-6CD965CE7059}"/>
          </ac:picMkLst>
        </pc:picChg>
        <pc:picChg chg="add mod">
          <ac:chgData name="Mª VICTORIA MEILAN RODRIGUEZ" userId="b9515cbb-4141-495d-9453-9c739d39fd2c" providerId="ADAL" clId="{D0647C11-F561-4F45-A244-3115981D11A8}" dt="2025-05-12T14:04:47.142" v="117" actId="1076"/>
          <ac:picMkLst>
            <pc:docMk/>
            <pc:sldMk cId="3955144254" sldId="286"/>
            <ac:picMk id="16" creationId="{49F14882-EA47-18F3-CA92-E7C240E9B5C8}"/>
          </ac:picMkLst>
        </pc:picChg>
        <pc:picChg chg="add mod">
          <ac:chgData name="Mª VICTORIA MEILAN RODRIGUEZ" userId="b9515cbb-4141-495d-9453-9c739d39fd2c" providerId="ADAL" clId="{D0647C11-F561-4F45-A244-3115981D11A8}" dt="2025-05-12T14:04:51.167" v="118" actId="1076"/>
          <ac:picMkLst>
            <pc:docMk/>
            <pc:sldMk cId="3955144254" sldId="286"/>
            <ac:picMk id="17" creationId="{B90F442D-4382-43F2-7837-DA036257CF02}"/>
          </ac:picMkLst>
        </pc:picChg>
      </pc:sldChg>
      <pc:sldChg chg="addSp modSp add mod">
        <pc:chgData name="Mª VICTORIA MEILAN RODRIGUEZ" userId="b9515cbb-4141-495d-9453-9c739d39fd2c" providerId="ADAL" clId="{D0647C11-F561-4F45-A244-3115981D11A8}" dt="2025-05-18T15:01:29.012" v="296" actId="14100"/>
        <pc:sldMkLst>
          <pc:docMk/>
          <pc:sldMk cId="454459886" sldId="287"/>
        </pc:sldMkLst>
        <pc:picChg chg="add mod">
          <ac:chgData name="Mª VICTORIA MEILAN RODRIGUEZ" userId="b9515cbb-4141-495d-9453-9c739d39fd2c" providerId="ADAL" clId="{D0647C11-F561-4F45-A244-3115981D11A8}" dt="2025-05-18T15:01:04.846" v="291" actId="1076"/>
          <ac:picMkLst>
            <pc:docMk/>
            <pc:sldMk cId="454459886" sldId="287"/>
            <ac:picMk id="7" creationId="{B5B23549-D1AB-8227-0845-4CBBCF1CA905}"/>
          </ac:picMkLst>
        </pc:picChg>
        <pc:picChg chg="add mod">
          <ac:chgData name="Mª VICTORIA MEILAN RODRIGUEZ" userId="b9515cbb-4141-495d-9453-9c739d39fd2c" providerId="ADAL" clId="{D0647C11-F561-4F45-A244-3115981D11A8}" dt="2025-05-18T15:00:55.683" v="287" actId="1076"/>
          <ac:picMkLst>
            <pc:docMk/>
            <pc:sldMk cId="454459886" sldId="287"/>
            <ac:picMk id="11" creationId="{3143C250-0C4A-892D-1AD9-128E148B6D2C}"/>
          </ac:picMkLst>
        </pc:picChg>
        <pc:picChg chg="add mod">
          <ac:chgData name="Mª VICTORIA MEILAN RODRIGUEZ" userId="b9515cbb-4141-495d-9453-9c739d39fd2c" providerId="ADAL" clId="{D0647C11-F561-4F45-A244-3115981D11A8}" dt="2025-05-18T15:00:57.308" v="288" actId="1076"/>
          <ac:picMkLst>
            <pc:docMk/>
            <pc:sldMk cId="454459886" sldId="287"/>
            <ac:picMk id="12" creationId="{42859BA4-9A75-5161-017F-59725003AF10}"/>
          </ac:picMkLst>
        </pc:picChg>
        <pc:picChg chg="add mod">
          <ac:chgData name="Mª VICTORIA MEILAN RODRIGUEZ" userId="b9515cbb-4141-495d-9453-9c739d39fd2c" providerId="ADAL" clId="{D0647C11-F561-4F45-A244-3115981D11A8}" dt="2025-05-18T15:01:03.138" v="290" actId="1076"/>
          <ac:picMkLst>
            <pc:docMk/>
            <pc:sldMk cId="454459886" sldId="287"/>
            <ac:picMk id="13" creationId="{3A24A323-BBD8-20C0-5826-38EEE1CC2689}"/>
          </ac:picMkLst>
        </pc:picChg>
        <pc:picChg chg="add mod">
          <ac:chgData name="Mª VICTORIA MEILAN RODRIGUEZ" userId="b9515cbb-4141-495d-9453-9c739d39fd2c" providerId="ADAL" clId="{D0647C11-F561-4F45-A244-3115981D11A8}" dt="2025-05-18T15:01:08.850" v="292" actId="1076"/>
          <ac:picMkLst>
            <pc:docMk/>
            <pc:sldMk cId="454459886" sldId="287"/>
            <ac:picMk id="14" creationId="{4CC1FF7D-E2F1-1989-27FE-C4CDDA9D2A44}"/>
          </ac:picMkLst>
        </pc:picChg>
        <pc:picChg chg="add mod">
          <ac:chgData name="Mª VICTORIA MEILAN RODRIGUEZ" userId="b9515cbb-4141-495d-9453-9c739d39fd2c" providerId="ADAL" clId="{D0647C11-F561-4F45-A244-3115981D11A8}" dt="2025-05-18T15:01:10.587" v="293" actId="1076"/>
          <ac:picMkLst>
            <pc:docMk/>
            <pc:sldMk cId="454459886" sldId="287"/>
            <ac:picMk id="15" creationId="{895BD5CE-8EC1-4D10-FD64-9A335E34E66D}"/>
          </ac:picMkLst>
        </pc:picChg>
        <pc:picChg chg="add mod">
          <ac:chgData name="Mª VICTORIA MEILAN RODRIGUEZ" userId="b9515cbb-4141-495d-9453-9c739d39fd2c" providerId="ADAL" clId="{D0647C11-F561-4F45-A244-3115981D11A8}" dt="2025-05-18T15:01:14.553" v="294" actId="1076"/>
          <ac:picMkLst>
            <pc:docMk/>
            <pc:sldMk cId="454459886" sldId="287"/>
            <ac:picMk id="16" creationId="{587B8D3E-7F56-71FC-F625-2C4F28FDC653}"/>
          </ac:picMkLst>
        </pc:picChg>
        <pc:picChg chg="add mod">
          <ac:chgData name="Mª VICTORIA MEILAN RODRIGUEZ" userId="b9515cbb-4141-495d-9453-9c739d39fd2c" providerId="ADAL" clId="{D0647C11-F561-4F45-A244-3115981D11A8}" dt="2025-05-18T15:01:29.012" v="296" actId="14100"/>
          <ac:picMkLst>
            <pc:docMk/>
            <pc:sldMk cId="454459886" sldId="287"/>
            <ac:picMk id="17" creationId="{879A953A-8528-F4E4-0FF5-634B2F35026C}"/>
          </ac:picMkLst>
        </pc:picChg>
      </pc:sldChg>
      <pc:sldChg chg="addSp modSp add mod">
        <pc:chgData name="Mª VICTORIA MEILAN RODRIGUEZ" userId="b9515cbb-4141-495d-9453-9c739d39fd2c" providerId="ADAL" clId="{D0647C11-F561-4F45-A244-3115981D11A8}" dt="2025-05-18T15:02:43.378" v="305" actId="1076"/>
        <pc:sldMkLst>
          <pc:docMk/>
          <pc:sldMk cId="1164550686" sldId="288"/>
        </pc:sldMkLst>
        <pc:spChg chg="add mod">
          <ac:chgData name="Mª VICTORIA MEILAN RODRIGUEZ" userId="b9515cbb-4141-495d-9453-9c739d39fd2c" providerId="ADAL" clId="{D0647C11-F561-4F45-A244-3115981D11A8}" dt="2025-05-18T15:02:19.433" v="298"/>
          <ac:spMkLst>
            <pc:docMk/>
            <pc:sldMk cId="1164550686" sldId="288"/>
            <ac:spMk id="7" creationId="{F42A39F7-AA07-F0DC-7EDA-11F809570262}"/>
          </ac:spMkLst>
        </pc:spChg>
        <pc:spChg chg="add mod">
          <ac:chgData name="Mª VICTORIA MEILAN RODRIGUEZ" userId="b9515cbb-4141-495d-9453-9c739d39fd2c" providerId="ADAL" clId="{D0647C11-F561-4F45-A244-3115981D11A8}" dt="2025-05-18T15:02:19.433" v="298"/>
          <ac:spMkLst>
            <pc:docMk/>
            <pc:sldMk cId="1164550686" sldId="288"/>
            <ac:spMk id="11" creationId="{ECA99293-6B6E-E37F-101E-E9BA9AE4C91B}"/>
          </ac:spMkLst>
        </pc:spChg>
        <pc:spChg chg="add mod">
          <ac:chgData name="Mª VICTORIA MEILAN RODRIGUEZ" userId="b9515cbb-4141-495d-9453-9c739d39fd2c" providerId="ADAL" clId="{D0647C11-F561-4F45-A244-3115981D11A8}" dt="2025-05-18T15:02:39.880" v="304" actId="1076"/>
          <ac:spMkLst>
            <pc:docMk/>
            <pc:sldMk cId="1164550686" sldId="288"/>
            <ac:spMk id="12" creationId="{086B9119-3C50-3BBE-99C4-FB2649ABC272}"/>
          </ac:spMkLst>
        </pc:spChg>
        <pc:spChg chg="add mod">
          <ac:chgData name="Mª VICTORIA MEILAN RODRIGUEZ" userId="b9515cbb-4141-495d-9453-9c739d39fd2c" providerId="ADAL" clId="{D0647C11-F561-4F45-A244-3115981D11A8}" dt="2025-05-18T15:02:35.548" v="303" actId="1076"/>
          <ac:spMkLst>
            <pc:docMk/>
            <pc:sldMk cId="1164550686" sldId="288"/>
            <ac:spMk id="13" creationId="{950EE989-70A8-AB9E-7CC6-442FDEFEF558}"/>
          </ac:spMkLst>
        </pc:spChg>
        <pc:spChg chg="add mod">
          <ac:chgData name="Mª VICTORIA MEILAN RODRIGUEZ" userId="b9515cbb-4141-495d-9453-9c739d39fd2c" providerId="ADAL" clId="{D0647C11-F561-4F45-A244-3115981D11A8}" dt="2025-05-18T15:02:43.378" v="305" actId="1076"/>
          <ac:spMkLst>
            <pc:docMk/>
            <pc:sldMk cId="1164550686" sldId="288"/>
            <ac:spMk id="14" creationId="{6FA20FAD-44DA-E15A-3257-9899F2B0CF53}"/>
          </ac:spMkLst>
        </pc:spChg>
        <pc:spChg chg="add mod">
          <ac:chgData name="Mª VICTORIA MEILAN RODRIGUEZ" userId="b9515cbb-4141-495d-9453-9c739d39fd2c" providerId="ADAL" clId="{D0647C11-F561-4F45-A244-3115981D11A8}" dt="2025-05-18T15:02:27.244" v="300" actId="1076"/>
          <ac:spMkLst>
            <pc:docMk/>
            <pc:sldMk cId="1164550686" sldId="288"/>
            <ac:spMk id="15" creationId="{520F4117-D9CF-1FE0-7A7B-D0298D2F38F9}"/>
          </ac:spMkLst>
        </pc:spChg>
        <pc:spChg chg="add mod">
          <ac:chgData name="Mª VICTORIA MEILAN RODRIGUEZ" userId="b9515cbb-4141-495d-9453-9c739d39fd2c" providerId="ADAL" clId="{D0647C11-F561-4F45-A244-3115981D11A8}" dt="2025-05-18T15:02:29.393" v="301" actId="1076"/>
          <ac:spMkLst>
            <pc:docMk/>
            <pc:sldMk cId="1164550686" sldId="288"/>
            <ac:spMk id="16" creationId="{F090482D-F69A-93BC-262D-98F5E0059006}"/>
          </ac:spMkLst>
        </pc:spChg>
        <pc:spChg chg="add mod">
          <ac:chgData name="Mª VICTORIA MEILAN RODRIGUEZ" userId="b9515cbb-4141-495d-9453-9c739d39fd2c" providerId="ADAL" clId="{D0647C11-F561-4F45-A244-3115981D11A8}" dt="2025-05-18T15:02:32.054" v="302" actId="1076"/>
          <ac:spMkLst>
            <pc:docMk/>
            <pc:sldMk cId="1164550686" sldId="288"/>
            <ac:spMk id="17" creationId="{182BFE57-4CEA-5B65-2996-57758CF6125A}"/>
          </ac:spMkLst>
        </pc:spChg>
      </pc:sldChg>
      <pc:sldChg chg="addSp modSp add mod">
        <pc:chgData name="Mª VICTORIA MEILAN RODRIGUEZ" userId="b9515cbb-4141-495d-9453-9c739d39fd2c" providerId="ADAL" clId="{D0647C11-F561-4F45-A244-3115981D11A8}" dt="2025-05-18T15:03:27.457" v="315" actId="1076"/>
        <pc:sldMkLst>
          <pc:docMk/>
          <pc:sldMk cId="2821440867" sldId="289"/>
        </pc:sldMkLst>
        <pc:spChg chg="add mod">
          <ac:chgData name="Mª VICTORIA MEILAN RODRIGUEZ" userId="b9515cbb-4141-495d-9453-9c739d39fd2c" providerId="ADAL" clId="{D0647C11-F561-4F45-A244-3115981D11A8}" dt="2025-05-18T15:03:20.108" v="313" actId="1076"/>
          <ac:spMkLst>
            <pc:docMk/>
            <pc:sldMk cId="2821440867" sldId="289"/>
            <ac:spMk id="7" creationId="{796653EA-FB59-1D2F-8D6F-3144130B5B8F}"/>
          </ac:spMkLst>
        </pc:spChg>
        <pc:spChg chg="add mod">
          <ac:chgData name="Mª VICTORIA MEILAN RODRIGUEZ" userId="b9515cbb-4141-495d-9453-9c739d39fd2c" providerId="ADAL" clId="{D0647C11-F561-4F45-A244-3115981D11A8}" dt="2025-05-18T15:03:27.457" v="315" actId="1076"/>
          <ac:spMkLst>
            <pc:docMk/>
            <pc:sldMk cId="2821440867" sldId="289"/>
            <ac:spMk id="11" creationId="{68893BDF-4C1E-647F-FF92-6429922A5108}"/>
          </ac:spMkLst>
        </pc:spChg>
        <pc:spChg chg="add mod">
          <ac:chgData name="Mª VICTORIA MEILAN RODRIGUEZ" userId="b9515cbb-4141-495d-9453-9c739d39fd2c" providerId="ADAL" clId="{D0647C11-F561-4F45-A244-3115981D11A8}" dt="2025-05-18T15:03:01.861" v="307"/>
          <ac:spMkLst>
            <pc:docMk/>
            <pc:sldMk cId="2821440867" sldId="289"/>
            <ac:spMk id="12" creationId="{B17ED980-F2AC-2E10-794A-21FD702EEB21}"/>
          </ac:spMkLst>
        </pc:spChg>
        <pc:spChg chg="add mod">
          <ac:chgData name="Mª VICTORIA MEILAN RODRIGUEZ" userId="b9515cbb-4141-495d-9453-9c739d39fd2c" providerId="ADAL" clId="{D0647C11-F561-4F45-A244-3115981D11A8}" dt="2025-05-18T15:03:22.691" v="314" actId="1076"/>
          <ac:spMkLst>
            <pc:docMk/>
            <pc:sldMk cId="2821440867" sldId="289"/>
            <ac:spMk id="13" creationId="{FA20DC9F-E161-B4CF-411D-D91EF3CE0689}"/>
          </ac:spMkLst>
        </pc:spChg>
        <pc:spChg chg="add mod">
          <ac:chgData name="Mª VICTORIA MEILAN RODRIGUEZ" userId="b9515cbb-4141-495d-9453-9c739d39fd2c" providerId="ADAL" clId="{D0647C11-F561-4F45-A244-3115981D11A8}" dt="2025-05-18T15:03:08.446" v="309" actId="1076"/>
          <ac:spMkLst>
            <pc:docMk/>
            <pc:sldMk cId="2821440867" sldId="289"/>
            <ac:spMk id="14" creationId="{F6FD4815-50CD-8C97-10A6-B7B60BD21CF9}"/>
          </ac:spMkLst>
        </pc:spChg>
        <pc:spChg chg="add mod">
          <ac:chgData name="Mª VICTORIA MEILAN RODRIGUEZ" userId="b9515cbb-4141-495d-9453-9c739d39fd2c" providerId="ADAL" clId="{D0647C11-F561-4F45-A244-3115981D11A8}" dt="2025-05-18T15:03:16.475" v="312" actId="1076"/>
          <ac:spMkLst>
            <pc:docMk/>
            <pc:sldMk cId="2821440867" sldId="289"/>
            <ac:spMk id="15" creationId="{7A4FD064-04EC-C108-89EA-01519B6A3E49}"/>
          </ac:spMkLst>
        </pc:spChg>
        <pc:spChg chg="add mod">
          <ac:chgData name="Mª VICTORIA MEILAN RODRIGUEZ" userId="b9515cbb-4141-495d-9453-9c739d39fd2c" providerId="ADAL" clId="{D0647C11-F561-4F45-A244-3115981D11A8}" dt="2025-05-18T15:03:10.649" v="310" actId="1076"/>
          <ac:spMkLst>
            <pc:docMk/>
            <pc:sldMk cId="2821440867" sldId="289"/>
            <ac:spMk id="16" creationId="{2135F827-6F39-27AB-7749-6CD48C37EE68}"/>
          </ac:spMkLst>
        </pc:spChg>
        <pc:spChg chg="add mod">
          <ac:chgData name="Mª VICTORIA MEILAN RODRIGUEZ" userId="b9515cbb-4141-495d-9453-9c739d39fd2c" providerId="ADAL" clId="{D0647C11-F561-4F45-A244-3115981D11A8}" dt="2025-05-18T15:03:12.877" v="311" actId="1076"/>
          <ac:spMkLst>
            <pc:docMk/>
            <pc:sldMk cId="2821440867" sldId="289"/>
            <ac:spMk id="17" creationId="{7D56CB13-AFE0-EEBA-3054-095068EE5D3B}"/>
          </ac:spMkLst>
        </pc:spChg>
      </pc:sldChg>
      <pc:sldChg chg="addSp modSp add mod">
        <pc:chgData name="Mª VICTORIA MEILAN RODRIGUEZ" userId="b9515cbb-4141-495d-9453-9c739d39fd2c" providerId="ADAL" clId="{D0647C11-F561-4F45-A244-3115981D11A8}" dt="2025-05-18T15:12:09.004" v="324" actId="1076"/>
        <pc:sldMkLst>
          <pc:docMk/>
          <pc:sldMk cId="2558782890" sldId="290"/>
        </pc:sldMkLst>
        <pc:picChg chg="add mod">
          <ac:chgData name="Mª VICTORIA MEILAN RODRIGUEZ" userId="b9515cbb-4141-495d-9453-9c739d39fd2c" providerId="ADAL" clId="{D0647C11-F561-4F45-A244-3115981D11A8}" dt="2025-05-18T15:12:05.513" v="323" actId="1076"/>
          <ac:picMkLst>
            <pc:docMk/>
            <pc:sldMk cId="2558782890" sldId="290"/>
            <ac:picMk id="7" creationId="{20B87454-4523-9FE7-0110-FB0FC1036FC5}"/>
          </ac:picMkLst>
        </pc:picChg>
        <pc:picChg chg="add mod">
          <ac:chgData name="Mª VICTORIA MEILAN RODRIGUEZ" userId="b9515cbb-4141-495d-9453-9c739d39fd2c" providerId="ADAL" clId="{D0647C11-F561-4F45-A244-3115981D11A8}" dt="2025-05-18T15:11:42.668" v="318" actId="1076"/>
          <ac:picMkLst>
            <pc:docMk/>
            <pc:sldMk cId="2558782890" sldId="290"/>
            <ac:picMk id="11" creationId="{37983536-A2BC-D352-A927-C7DCDD627C4A}"/>
          </ac:picMkLst>
        </pc:picChg>
        <pc:picChg chg="add mod">
          <ac:chgData name="Mª VICTORIA MEILAN RODRIGUEZ" userId="b9515cbb-4141-495d-9453-9c739d39fd2c" providerId="ADAL" clId="{D0647C11-F561-4F45-A244-3115981D11A8}" dt="2025-05-18T15:11:42.668" v="318" actId="1076"/>
          <ac:picMkLst>
            <pc:docMk/>
            <pc:sldMk cId="2558782890" sldId="290"/>
            <ac:picMk id="12" creationId="{43A71254-D36D-14E1-A4DF-7D54572CCE3E}"/>
          </ac:picMkLst>
        </pc:picChg>
        <pc:picChg chg="add mod">
          <ac:chgData name="Mª VICTORIA MEILAN RODRIGUEZ" userId="b9515cbb-4141-495d-9453-9c739d39fd2c" providerId="ADAL" clId="{D0647C11-F561-4F45-A244-3115981D11A8}" dt="2025-05-18T15:11:48.808" v="319" actId="1076"/>
          <ac:picMkLst>
            <pc:docMk/>
            <pc:sldMk cId="2558782890" sldId="290"/>
            <ac:picMk id="13" creationId="{5CDF9E23-AEDA-1F32-F122-D5FCF027EB32}"/>
          </ac:picMkLst>
        </pc:picChg>
        <pc:picChg chg="add mod">
          <ac:chgData name="Mª VICTORIA MEILAN RODRIGUEZ" userId="b9515cbb-4141-495d-9453-9c739d39fd2c" providerId="ADAL" clId="{D0647C11-F561-4F45-A244-3115981D11A8}" dt="2025-05-18T15:11:52.649" v="320" actId="1076"/>
          <ac:picMkLst>
            <pc:docMk/>
            <pc:sldMk cId="2558782890" sldId="290"/>
            <ac:picMk id="14" creationId="{844C303E-B1F7-D352-1ACB-2483B49BE820}"/>
          </ac:picMkLst>
        </pc:picChg>
        <pc:picChg chg="add mod">
          <ac:chgData name="Mª VICTORIA MEILAN RODRIGUEZ" userId="b9515cbb-4141-495d-9453-9c739d39fd2c" providerId="ADAL" clId="{D0647C11-F561-4F45-A244-3115981D11A8}" dt="2025-05-18T15:11:56.871" v="321" actId="1076"/>
          <ac:picMkLst>
            <pc:docMk/>
            <pc:sldMk cId="2558782890" sldId="290"/>
            <ac:picMk id="15" creationId="{A4713280-DA72-B21A-CACE-9BD1F292300F}"/>
          </ac:picMkLst>
        </pc:picChg>
        <pc:picChg chg="add mod">
          <ac:chgData name="Mª VICTORIA MEILAN RODRIGUEZ" userId="b9515cbb-4141-495d-9453-9c739d39fd2c" providerId="ADAL" clId="{D0647C11-F561-4F45-A244-3115981D11A8}" dt="2025-05-18T15:11:59.769" v="322" actId="1076"/>
          <ac:picMkLst>
            <pc:docMk/>
            <pc:sldMk cId="2558782890" sldId="290"/>
            <ac:picMk id="16" creationId="{2418F3AA-0E0D-EE5E-EC30-E8AC440CF6A6}"/>
          </ac:picMkLst>
        </pc:picChg>
        <pc:picChg chg="add mod">
          <ac:chgData name="Mª VICTORIA MEILAN RODRIGUEZ" userId="b9515cbb-4141-495d-9453-9c739d39fd2c" providerId="ADAL" clId="{D0647C11-F561-4F45-A244-3115981D11A8}" dt="2025-05-18T15:12:09.004" v="324" actId="1076"/>
          <ac:picMkLst>
            <pc:docMk/>
            <pc:sldMk cId="2558782890" sldId="290"/>
            <ac:picMk id="17" creationId="{2162D508-FF72-42C5-BD2F-F7303E09DAFB}"/>
          </ac:picMkLst>
        </pc:picChg>
      </pc:sldChg>
      <pc:sldChg chg="addSp modSp add mod">
        <pc:chgData name="Mª VICTORIA MEILAN RODRIGUEZ" userId="b9515cbb-4141-495d-9453-9c739d39fd2c" providerId="ADAL" clId="{D0647C11-F561-4F45-A244-3115981D11A8}" dt="2025-05-18T15:13:18.821" v="334" actId="1076"/>
        <pc:sldMkLst>
          <pc:docMk/>
          <pc:sldMk cId="3763711616" sldId="291"/>
        </pc:sldMkLst>
        <pc:spChg chg="add mod">
          <ac:chgData name="Mª VICTORIA MEILAN RODRIGUEZ" userId="b9515cbb-4141-495d-9453-9c739d39fd2c" providerId="ADAL" clId="{D0647C11-F561-4F45-A244-3115981D11A8}" dt="2025-05-18T15:13:04.887" v="329" actId="1076"/>
          <ac:spMkLst>
            <pc:docMk/>
            <pc:sldMk cId="3763711616" sldId="291"/>
            <ac:spMk id="7" creationId="{0311A8DC-7DB2-BB7F-CC4E-22287F130E03}"/>
          </ac:spMkLst>
        </pc:spChg>
        <pc:spChg chg="add mod">
          <ac:chgData name="Mª VICTORIA MEILAN RODRIGUEZ" userId="b9515cbb-4141-495d-9453-9c739d39fd2c" providerId="ADAL" clId="{D0647C11-F561-4F45-A244-3115981D11A8}" dt="2025-05-18T15:12:49.439" v="326"/>
          <ac:spMkLst>
            <pc:docMk/>
            <pc:sldMk cId="3763711616" sldId="291"/>
            <ac:spMk id="11" creationId="{E84A6833-D618-0D19-2A75-56ED593EFBF8}"/>
          </ac:spMkLst>
        </pc:spChg>
        <pc:spChg chg="add mod">
          <ac:chgData name="Mª VICTORIA MEILAN RODRIGUEZ" userId="b9515cbb-4141-495d-9453-9c739d39fd2c" providerId="ADAL" clId="{D0647C11-F561-4F45-A244-3115981D11A8}" dt="2025-05-18T15:12:49.439" v="326"/>
          <ac:spMkLst>
            <pc:docMk/>
            <pc:sldMk cId="3763711616" sldId="291"/>
            <ac:spMk id="12" creationId="{D3F7F9E6-DE5E-96D0-E8E8-3562F6062BD4}"/>
          </ac:spMkLst>
        </pc:spChg>
        <pc:spChg chg="add mod">
          <ac:chgData name="Mª VICTORIA MEILAN RODRIGUEZ" userId="b9515cbb-4141-495d-9453-9c739d39fd2c" providerId="ADAL" clId="{D0647C11-F561-4F45-A244-3115981D11A8}" dt="2025-05-18T15:12:49.439" v="326"/>
          <ac:spMkLst>
            <pc:docMk/>
            <pc:sldMk cId="3763711616" sldId="291"/>
            <ac:spMk id="13" creationId="{EE30F35B-4EC4-4631-EDF1-5E6ED3842E1A}"/>
          </ac:spMkLst>
        </pc:spChg>
        <pc:spChg chg="add mod">
          <ac:chgData name="Mª VICTORIA MEILAN RODRIGUEZ" userId="b9515cbb-4141-495d-9453-9c739d39fd2c" providerId="ADAL" clId="{D0647C11-F561-4F45-A244-3115981D11A8}" dt="2025-05-18T15:12:49.439" v="326"/>
          <ac:spMkLst>
            <pc:docMk/>
            <pc:sldMk cId="3763711616" sldId="291"/>
            <ac:spMk id="14" creationId="{9CE83981-A9D8-935D-3ECA-C499CACBA98E}"/>
          </ac:spMkLst>
        </pc:spChg>
        <pc:spChg chg="add mod">
          <ac:chgData name="Mª VICTORIA MEILAN RODRIGUEZ" userId="b9515cbb-4141-495d-9453-9c739d39fd2c" providerId="ADAL" clId="{D0647C11-F561-4F45-A244-3115981D11A8}" dt="2025-05-18T15:12:57.199" v="327" actId="1076"/>
          <ac:spMkLst>
            <pc:docMk/>
            <pc:sldMk cId="3763711616" sldId="291"/>
            <ac:spMk id="15" creationId="{098DAFDE-C13A-D942-5934-637C5518CED7}"/>
          </ac:spMkLst>
        </pc:spChg>
        <pc:spChg chg="add mod">
          <ac:chgData name="Mª VICTORIA MEILAN RODRIGUEZ" userId="b9515cbb-4141-495d-9453-9c739d39fd2c" providerId="ADAL" clId="{D0647C11-F561-4F45-A244-3115981D11A8}" dt="2025-05-18T15:12:49.439" v="326"/>
          <ac:spMkLst>
            <pc:docMk/>
            <pc:sldMk cId="3763711616" sldId="291"/>
            <ac:spMk id="16" creationId="{B2564612-E16A-33EF-A70A-2C96006F6DC9}"/>
          </ac:spMkLst>
        </pc:spChg>
        <pc:spChg chg="add mod">
          <ac:chgData name="Mª VICTORIA MEILAN RODRIGUEZ" userId="b9515cbb-4141-495d-9453-9c739d39fd2c" providerId="ADAL" clId="{D0647C11-F561-4F45-A244-3115981D11A8}" dt="2025-05-18T15:13:15.982" v="333" actId="1076"/>
          <ac:spMkLst>
            <pc:docMk/>
            <pc:sldMk cId="3763711616" sldId="291"/>
            <ac:spMk id="17" creationId="{A68DEDEA-FE0C-3D69-3EEC-A6430D3C009E}"/>
          </ac:spMkLst>
        </pc:spChg>
        <pc:spChg chg="mod">
          <ac:chgData name="Mª VICTORIA MEILAN RODRIGUEZ" userId="b9515cbb-4141-495d-9453-9c739d39fd2c" providerId="ADAL" clId="{D0647C11-F561-4F45-A244-3115981D11A8}" dt="2025-05-18T15:13:07.741" v="330" actId="1076"/>
          <ac:spMkLst>
            <pc:docMk/>
            <pc:sldMk cId="3763711616" sldId="291"/>
            <ac:spMk id="18" creationId="{5F3EE97B-5E98-8B89-1AB2-664F90673D44}"/>
          </ac:spMkLst>
        </pc:spChg>
        <pc:spChg chg="mod">
          <ac:chgData name="Mª VICTORIA MEILAN RODRIGUEZ" userId="b9515cbb-4141-495d-9453-9c739d39fd2c" providerId="ADAL" clId="{D0647C11-F561-4F45-A244-3115981D11A8}" dt="2025-05-18T15:13:12.257" v="332" actId="1076"/>
          <ac:spMkLst>
            <pc:docMk/>
            <pc:sldMk cId="3763711616" sldId="291"/>
            <ac:spMk id="19" creationId="{60BBF5D6-CE15-05D3-D26C-A811F2F6D489}"/>
          </ac:spMkLst>
        </pc:spChg>
        <pc:spChg chg="add mod">
          <ac:chgData name="Mª VICTORIA MEILAN RODRIGUEZ" userId="b9515cbb-4141-495d-9453-9c739d39fd2c" providerId="ADAL" clId="{D0647C11-F561-4F45-A244-3115981D11A8}" dt="2025-05-18T15:13:09.705" v="331" actId="1076"/>
          <ac:spMkLst>
            <pc:docMk/>
            <pc:sldMk cId="3763711616" sldId="291"/>
            <ac:spMk id="20" creationId="{1E0A2429-AAC8-63C8-0EC5-796EBCB0442E}"/>
          </ac:spMkLst>
        </pc:spChg>
        <pc:spChg chg="add mod">
          <ac:chgData name="Mª VICTORIA MEILAN RODRIGUEZ" userId="b9515cbb-4141-495d-9453-9c739d39fd2c" providerId="ADAL" clId="{D0647C11-F561-4F45-A244-3115981D11A8}" dt="2025-05-18T15:13:18.821" v="334" actId="1076"/>
          <ac:spMkLst>
            <pc:docMk/>
            <pc:sldMk cId="3763711616" sldId="291"/>
            <ac:spMk id="21" creationId="{8C2A37C6-F106-677E-7CD0-92785A22944B}"/>
          </ac:spMkLst>
        </pc:spChg>
      </pc:sldChg>
      <pc:sldChg chg="addSp modSp add mod">
        <pc:chgData name="Mª VICTORIA MEILAN RODRIGUEZ" userId="b9515cbb-4141-495d-9453-9c739d39fd2c" providerId="ADAL" clId="{D0647C11-F561-4F45-A244-3115981D11A8}" dt="2025-05-18T15:13:55.595" v="343" actId="1076"/>
        <pc:sldMkLst>
          <pc:docMk/>
          <pc:sldMk cId="1359759365" sldId="292"/>
        </pc:sldMkLst>
        <pc:spChg chg="add mod">
          <ac:chgData name="Mª VICTORIA MEILAN RODRIGUEZ" userId="b9515cbb-4141-495d-9453-9c739d39fd2c" providerId="ADAL" clId="{D0647C11-F561-4F45-A244-3115981D11A8}" dt="2025-05-18T15:13:37.389" v="337" actId="1076"/>
          <ac:spMkLst>
            <pc:docMk/>
            <pc:sldMk cId="1359759365" sldId="292"/>
            <ac:spMk id="7" creationId="{5666ED9A-3ABB-6DD5-1426-F0A2726C2D25}"/>
          </ac:spMkLst>
        </pc:spChg>
        <pc:spChg chg="add mod">
          <ac:chgData name="Mª VICTORIA MEILAN RODRIGUEZ" userId="b9515cbb-4141-495d-9453-9c739d39fd2c" providerId="ADAL" clId="{D0647C11-F561-4F45-A244-3115981D11A8}" dt="2025-05-18T15:13:47.675" v="340" actId="1076"/>
          <ac:spMkLst>
            <pc:docMk/>
            <pc:sldMk cId="1359759365" sldId="292"/>
            <ac:spMk id="11" creationId="{7ED1801E-073F-7567-2E89-172127BEFEC4}"/>
          </ac:spMkLst>
        </pc:spChg>
        <pc:spChg chg="add mod">
          <ac:chgData name="Mª VICTORIA MEILAN RODRIGUEZ" userId="b9515cbb-4141-495d-9453-9c739d39fd2c" providerId="ADAL" clId="{D0647C11-F561-4F45-A244-3115981D11A8}" dt="2025-05-18T15:13:37.389" v="337" actId="1076"/>
          <ac:spMkLst>
            <pc:docMk/>
            <pc:sldMk cId="1359759365" sldId="292"/>
            <ac:spMk id="12" creationId="{FBBF99D3-0C79-1346-4365-9D08247CA0BD}"/>
          </ac:spMkLst>
        </pc:spChg>
        <pc:spChg chg="add mod">
          <ac:chgData name="Mª VICTORIA MEILAN RODRIGUEZ" userId="b9515cbb-4141-495d-9453-9c739d39fd2c" providerId="ADAL" clId="{D0647C11-F561-4F45-A244-3115981D11A8}" dt="2025-05-18T15:13:41.352" v="338" actId="1076"/>
          <ac:spMkLst>
            <pc:docMk/>
            <pc:sldMk cId="1359759365" sldId="292"/>
            <ac:spMk id="13" creationId="{D67C3E8B-CB64-FD98-6092-D1EA5D1EE6DF}"/>
          </ac:spMkLst>
        </pc:spChg>
        <pc:spChg chg="add mod">
          <ac:chgData name="Mª VICTORIA MEILAN RODRIGUEZ" userId="b9515cbb-4141-495d-9453-9c739d39fd2c" providerId="ADAL" clId="{D0647C11-F561-4F45-A244-3115981D11A8}" dt="2025-05-18T15:13:50.047" v="341" actId="1076"/>
          <ac:spMkLst>
            <pc:docMk/>
            <pc:sldMk cId="1359759365" sldId="292"/>
            <ac:spMk id="14" creationId="{7ED13572-40C8-F03D-8178-9C4F6EE86DCB}"/>
          </ac:spMkLst>
        </pc:spChg>
        <pc:spChg chg="add mod">
          <ac:chgData name="Mª VICTORIA MEILAN RODRIGUEZ" userId="b9515cbb-4141-495d-9453-9c739d39fd2c" providerId="ADAL" clId="{D0647C11-F561-4F45-A244-3115981D11A8}" dt="2025-05-18T15:13:43.366" v="339" actId="1076"/>
          <ac:spMkLst>
            <pc:docMk/>
            <pc:sldMk cId="1359759365" sldId="292"/>
            <ac:spMk id="15" creationId="{FD7B117A-C125-04A4-E897-645652434CA8}"/>
          </ac:spMkLst>
        </pc:spChg>
        <pc:spChg chg="add mod">
          <ac:chgData name="Mª VICTORIA MEILAN RODRIGUEZ" userId="b9515cbb-4141-495d-9453-9c739d39fd2c" providerId="ADAL" clId="{D0647C11-F561-4F45-A244-3115981D11A8}" dt="2025-05-18T15:13:52.517" v="342" actId="1076"/>
          <ac:spMkLst>
            <pc:docMk/>
            <pc:sldMk cId="1359759365" sldId="292"/>
            <ac:spMk id="16" creationId="{1DA21CFA-9A5D-7DB7-A054-B3E4F32EAF5E}"/>
          </ac:spMkLst>
        </pc:spChg>
        <pc:spChg chg="add mod">
          <ac:chgData name="Mª VICTORIA MEILAN RODRIGUEZ" userId="b9515cbb-4141-495d-9453-9c739d39fd2c" providerId="ADAL" clId="{D0647C11-F561-4F45-A244-3115981D11A8}" dt="2025-05-18T15:13:55.595" v="343" actId="1076"/>
          <ac:spMkLst>
            <pc:docMk/>
            <pc:sldMk cId="1359759365" sldId="292"/>
            <ac:spMk id="17" creationId="{B3AA9919-DB23-C978-6527-283EA13A20AC}"/>
          </ac:spMkLst>
        </pc:spChg>
      </pc:sldChg>
      <pc:sldChg chg="addSp modSp add mod">
        <pc:chgData name="Mª VICTORIA MEILAN RODRIGUEZ" userId="b9515cbb-4141-495d-9453-9c739d39fd2c" providerId="ADAL" clId="{D0647C11-F561-4F45-A244-3115981D11A8}" dt="2025-05-18T15:14:40.684" v="352" actId="1076"/>
        <pc:sldMkLst>
          <pc:docMk/>
          <pc:sldMk cId="3563040120" sldId="293"/>
        </pc:sldMkLst>
        <pc:picChg chg="add mod">
          <ac:chgData name="Mª VICTORIA MEILAN RODRIGUEZ" userId="b9515cbb-4141-495d-9453-9c739d39fd2c" providerId="ADAL" clId="{D0647C11-F561-4F45-A244-3115981D11A8}" dt="2025-05-18T15:14:17.464" v="345"/>
          <ac:picMkLst>
            <pc:docMk/>
            <pc:sldMk cId="3563040120" sldId="293"/>
            <ac:picMk id="7" creationId="{07EAA2F1-A68C-D246-B690-C82B7F85B9B0}"/>
          </ac:picMkLst>
        </pc:picChg>
        <pc:picChg chg="add mod">
          <ac:chgData name="Mª VICTORIA MEILAN RODRIGUEZ" userId="b9515cbb-4141-495d-9453-9c739d39fd2c" providerId="ADAL" clId="{D0647C11-F561-4F45-A244-3115981D11A8}" dt="2025-05-18T15:14:17.464" v="345"/>
          <ac:picMkLst>
            <pc:docMk/>
            <pc:sldMk cId="3563040120" sldId="293"/>
            <ac:picMk id="11" creationId="{1B263D26-657A-F3D5-1696-35960852E521}"/>
          </ac:picMkLst>
        </pc:picChg>
        <pc:picChg chg="add mod">
          <ac:chgData name="Mª VICTORIA MEILAN RODRIGUEZ" userId="b9515cbb-4141-495d-9453-9c739d39fd2c" providerId="ADAL" clId="{D0647C11-F561-4F45-A244-3115981D11A8}" dt="2025-05-18T15:14:29.685" v="347" actId="1076"/>
          <ac:picMkLst>
            <pc:docMk/>
            <pc:sldMk cId="3563040120" sldId="293"/>
            <ac:picMk id="12" creationId="{E307C9FB-1C6E-00C8-FEB1-CDADD83305E7}"/>
          </ac:picMkLst>
        </pc:picChg>
        <pc:picChg chg="add mod">
          <ac:chgData name="Mª VICTORIA MEILAN RODRIGUEZ" userId="b9515cbb-4141-495d-9453-9c739d39fd2c" providerId="ADAL" clId="{D0647C11-F561-4F45-A244-3115981D11A8}" dt="2025-05-18T15:14:28.211" v="346" actId="1076"/>
          <ac:picMkLst>
            <pc:docMk/>
            <pc:sldMk cId="3563040120" sldId="293"/>
            <ac:picMk id="13" creationId="{463DAA51-2399-58BF-989A-C4999AC405BB}"/>
          </ac:picMkLst>
        </pc:picChg>
        <pc:picChg chg="add mod">
          <ac:chgData name="Mª VICTORIA MEILAN RODRIGUEZ" userId="b9515cbb-4141-495d-9453-9c739d39fd2c" providerId="ADAL" clId="{D0647C11-F561-4F45-A244-3115981D11A8}" dt="2025-05-18T15:14:32.318" v="348" actId="1076"/>
          <ac:picMkLst>
            <pc:docMk/>
            <pc:sldMk cId="3563040120" sldId="293"/>
            <ac:picMk id="14" creationId="{5F2A8F99-9E59-368D-664F-515C3DE911A3}"/>
          </ac:picMkLst>
        </pc:picChg>
        <pc:picChg chg="add mod">
          <ac:chgData name="Mª VICTORIA MEILAN RODRIGUEZ" userId="b9515cbb-4141-495d-9453-9c739d39fd2c" providerId="ADAL" clId="{D0647C11-F561-4F45-A244-3115981D11A8}" dt="2025-05-18T15:14:33.888" v="349" actId="1076"/>
          <ac:picMkLst>
            <pc:docMk/>
            <pc:sldMk cId="3563040120" sldId="293"/>
            <ac:picMk id="15" creationId="{D90752B0-2EE1-E7ED-9B36-F5883A3AE77F}"/>
          </ac:picMkLst>
        </pc:picChg>
        <pc:picChg chg="add mod">
          <ac:chgData name="Mª VICTORIA MEILAN RODRIGUEZ" userId="b9515cbb-4141-495d-9453-9c739d39fd2c" providerId="ADAL" clId="{D0647C11-F561-4F45-A244-3115981D11A8}" dt="2025-05-18T15:14:36.234" v="350" actId="1076"/>
          <ac:picMkLst>
            <pc:docMk/>
            <pc:sldMk cId="3563040120" sldId="293"/>
            <ac:picMk id="16" creationId="{3D80CD56-085C-3BB1-E2D0-D3ADAFD5BE1D}"/>
          </ac:picMkLst>
        </pc:picChg>
        <pc:picChg chg="add mod">
          <ac:chgData name="Mª VICTORIA MEILAN RODRIGUEZ" userId="b9515cbb-4141-495d-9453-9c739d39fd2c" providerId="ADAL" clId="{D0647C11-F561-4F45-A244-3115981D11A8}" dt="2025-05-18T15:14:40.684" v="352" actId="1076"/>
          <ac:picMkLst>
            <pc:docMk/>
            <pc:sldMk cId="3563040120" sldId="293"/>
            <ac:picMk id="17" creationId="{7D35F494-BA05-EBDB-99E3-DB7B282CD47C}"/>
          </ac:picMkLst>
        </pc:picChg>
      </pc:sldChg>
      <pc:sldChg chg="addSp modSp add mod">
        <pc:chgData name="Mª VICTORIA MEILAN RODRIGUEZ" userId="b9515cbb-4141-495d-9453-9c739d39fd2c" providerId="ADAL" clId="{D0647C11-F561-4F45-A244-3115981D11A8}" dt="2025-05-18T15:15:52.451" v="360" actId="1076"/>
        <pc:sldMkLst>
          <pc:docMk/>
          <pc:sldMk cId="3847844724" sldId="294"/>
        </pc:sldMkLst>
        <pc:spChg chg="add mod">
          <ac:chgData name="Mª VICTORIA MEILAN RODRIGUEZ" userId="b9515cbb-4141-495d-9453-9c739d39fd2c" providerId="ADAL" clId="{D0647C11-F561-4F45-A244-3115981D11A8}" dt="2025-05-18T15:15:31.025" v="354"/>
          <ac:spMkLst>
            <pc:docMk/>
            <pc:sldMk cId="3847844724" sldId="294"/>
            <ac:spMk id="7" creationId="{DD6101FF-7570-E03B-D0D3-A733EE26BFB8}"/>
          </ac:spMkLst>
        </pc:spChg>
        <pc:spChg chg="add mod">
          <ac:chgData name="Mª VICTORIA MEILAN RODRIGUEZ" userId="b9515cbb-4141-495d-9453-9c739d39fd2c" providerId="ADAL" clId="{D0647C11-F561-4F45-A244-3115981D11A8}" dt="2025-05-18T15:15:31.025" v="354"/>
          <ac:spMkLst>
            <pc:docMk/>
            <pc:sldMk cId="3847844724" sldId="294"/>
            <ac:spMk id="11" creationId="{9CD84A99-AFED-7F92-70A3-F5C4186AB5FF}"/>
          </ac:spMkLst>
        </pc:spChg>
        <pc:spChg chg="add mod">
          <ac:chgData name="Mª VICTORIA MEILAN RODRIGUEZ" userId="b9515cbb-4141-495d-9453-9c739d39fd2c" providerId="ADAL" clId="{D0647C11-F561-4F45-A244-3115981D11A8}" dt="2025-05-18T15:15:31.025" v="354"/>
          <ac:spMkLst>
            <pc:docMk/>
            <pc:sldMk cId="3847844724" sldId="294"/>
            <ac:spMk id="12" creationId="{5D0A6C22-6033-10C0-EB99-9D0FF22D29D9}"/>
          </ac:spMkLst>
        </pc:spChg>
        <pc:spChg chg="add mod">
          <ac:chgData name="Mª VICTORIA MEILAN RODRIGUEZ" userId="b9515cbb-4141-495d-9453-9c739d39fd2c" providerId="ADAL" clId="{D0647C11-F561-4F45-A244-3115981D11A8}" dt="2025-05-18T15:15:38.556" v="355" actId="1076"/>
          <ac:spMkLst>
            <pc:docMk/>
            <pc:sldMk cId="3847844724" sldId="294"/>
            <ac:spMk id="13" creationId="{C616B787-4B5A-B3AC-940D-F18079522B95}"/>
          </ac:spMkLst>
        </pc:spChg>
        <pc:spChg chg="add mod">
          <ac:chgData name="Mª VICTORIA MEILAN RODRIGUEZ" userId="b9515cbb-4141-495d-9453-9c739d39fd2c" providerId="ADAL" clId="{D0647C11-F561-4F45-A244-3115981D11A8}" dt="2025-05-18T15:15:42.791" v="356" actId="1076"/>
          <ac:spMkLst>
            <pc:docMk/>
            <pc:sldMk cId="3847844724" sldId="294"/>
            <ac:spMk id="14" creationId="{8D57FCE0-60D9-EEF5-B0B1-37360674A14E}"/>
          </ac:spMkLst>
        </pc:spChg>
        <pc:spChg chg="add mod">
          <ac:chgData name="Mª VICTORIA MEILAN RODRIGUEZ" userId="b9515cbb-4141-495d-9453-9c739d39fd2c" providerId="ADAL" clId="{D0647C11-F561-4F45-A244-3115981D11A8}" dt="2025-05-18T15:15:46.986" v="358" actId="1076"/>
          <ac:spMkLst>
            <pc:docMk/>
            <pc:sldMk cId="3847844724" sldId="294"/>
            <ac:spMk id="15" creationId="{A68DAD7C-5EE9-91F3-8848-C4004250AF70}"/>
          </ac:spMkLst>
        </pc:spChg>
        <pc:spChg chg="add mod">
          <ac:chgData name="Mª VICTORIA MEILAN RODRIGUEZ" userId="b9515cbb-4141-495d-9453-9c739d39fd2c" providerId="ADAL" clId="{D0647C11-F561-4F45-A244-3115981D11A8}" dt="2025-05-18T15:15:49.313" v="359" actId="1076"/>
          <ac:spMkLst>
            <pc:docMk/>
            <pc:sldMk cId="3847844724" sldId="294"/>
            <ac:spMk id="16" creationId="{4341A2C8-F0F3-A656-A361-92B3BBB92BC4}"/>
          </ac:spMkLst>
        </pc:spChg>
        <pc:spChg chg="add mod">
          <ac:chgData name="Mª VICTORIA MEILAN RODRIGUEZ" userId="b9515cbb-4141-495d-9453-9c739d39fd2c" providerId="ADAL" clId="{D0647C11-F561-4F45-A244-3115981D11A8}" dt="2025-05-18T15:15:52.451" v="360" actId="1076"/>
          <ac:spMkLst>
            <pc:docMk/>
            <pc:sldMk cId="3847844724" sldId="294"/>
            <ac:spMk id="17" creationId="{219AC3C6-787D-31B6-7F14-C975CDD0D709}"/>
          </ac:spMkLst>
        </pc:spChg>
      </pc:sldChg>
      <pc:sldChg chg="addSp modSp add mod">
        <pc:chgData name="Mª VICTORIA MEILAN RODRIGUEZ" userId="b9515cbb-4141-495d-9453-9c739d39fd2c" providerId="ADAL" clId="{D0647C11-F561-4F45-A244-3115981D11A8}" dt="2025-05-18T15:16:38.814" v="367" actId="1076"/>
        <pc:sldMkLst>
          <pc:docMk/>
          <pc:sldMk cId="2137007651" sldId="295"/>
        </pc:sldMkLst>
        <pc:spChg chg="add mod">
          <ac:chgData name="Mª VICTORIA MEILAN RODRIGUEZ" userId="b9515cbb-4141-495d-9453-9c739d39fd2c" providerId="ADAL" clId="{D0647C11-F561-4F45-A244-3115981D11A8}" dt="2025-05-18T15:16:23.994" v="363" actId="1076"/>
          <ac:spMkLst>
            <pc:docMk/>
            <pc:sldMk cId="2137007651" sldId="295"/>
            <ac:spMk id="7" creationId="{E4915660-77B0-862B-5CC2-3D70CED43B23}"/>
          </ac:spMkLst>
        </pc:spChg>
        <pc:spChg chg="add mod">
          <ac:chgData name="Mª VICTORIA MEILAN RODRIGUEZ" userId="b9515cbb-4141-495d-9453-9c739d39fd2c" providerId="ADAL" clId="{D0647C11-F561-4F45-A244-3115981D11A8}" dt="2025-05-18T15:16:23.994" v="363" actId="1076"/>
          <ac:spMkLst>
            <pc:docMk/>
            <pc:sldMk cId="2137007651" sldId="295"/>
            <ac:spMk id="11" creationId="{377C37AF-117D-CCA2-51C6-99DEF700C02E}"/>
          </ac:spMkLst>
        </pc:spChg>
        <pc:spChg chg="add mod">
          <ac:chgData name="Mª VICTORIA MEILAN RODRIGUEZ" userId="b9515cbb-4141-495d-9453-9c739d39fd2c" providerId="ADAL" clId="{D0647C11-F561-4F45-A244-3115981D11A8}" dt="2025-05-18T15:16:23.994" v="363" actId="1076"/>
          <ac:spMkLst>
            <pc:docMk/>
            <pc:sldMk cId="2137007651" sldId="295"/>
            <ac:spMk id="12" creationId="{86F0DC46-A9BA-5014-BA4C-A962E4B1699B}"/>
          </ac:spMkLst>
        </pc:spChg>
        <pc:spChg chg="add mod">
          <ac:chgData name="Mª VICTORIA MEILAN RODRIGUEZ" userId="b9515cbb-4141-495d-9453-9c739d39fd2c" providerId="ADAL" clId="{D0647C11-F561-4F45-A244-3115981D11A8}" dt="2025-05-18T15:16:23.994" v="363" actId="1076"/>
          <ac:spMkLst>
            <pc:docMk/>
            <pc:sldMk cId="2137007651" sldId="295"/>
            <ac:spMk id="13" creationId="{815D28F5-96A2-610E-4BE9-53E405777A25}"/>
          </ac:spMkLst>
        </pc:spChg>
        <pc:spChg chg="add mod">
          <ac:chgData name="Mª VICTORIA MEILAN RODRIGUEZ" userId="b9515cbb-4141-495d-9453-9c739d39fd2c" providerId="ADAL" clId="{D0647C11-F561-4F45-A244-3115981D11A8}" dt="2025-05-18T15:16:29.425" v="364" actId="1076"/>
          <ac:spMkLst>
            <pc:docMk/>
            <pc:sldMk cId="2137007651" sldId="295"/>
            <ac:spMk id="14" creationId="{A5D3E2AD-9C3E-4E62-693A-DBA07916A10B}"/>
          </ac:spMkLst>
        </pc:spChg>
        <pc:spChg chg="add mod">
          <ac:chgData name="Mª VICTORIA MEILAN RODRIGUEZ" userId="b9515cbb-4141-495d-9453-9c739d39fd2c" providerId="ADAL" clId="{D0647C11-F561-4F45-A244-3115981D11A8}" dt="2025-05-18T15:16:32.091" v="365" actId="1076"/>
          <ac:spMkLst>
            <pc:docMk/>
            <pc:sldMk cId="2137007651" sldId="295"/>
            <ac:spMk id="15" creationId="{C88C3C7A-F447-C336-079C-DEE6D3089F1E}"/>
          </ac:spMkLst>
        </pc:spChg>
        <pc:spChg chg="add mod">
          <ac:chgData name="Mª VICTORIA MEILAN RODRIGUEZ" userId="b9515cbb-4141-495d-9453-9c739d39fd2c" providerId="ADAL" clId="{D0647C11-F561-4F45-A244-3115981D11A8}" dt="2025-05-18T15:16:34.881" v="366" actId="1076"/>
          <ac:spMkLst>
            <pc:docMk/>
            <pc:sldMk cId="2137007651" sldId="295"/>
            <ac:spMk id="16" creationId="{FFF26524-0D89-B135-58D3-886E956EF797}"/>
          </ac:spMkLst>
        </pc:spChg>
        <pc:spChg chg="add mod">
          <ac:chgData name="Mª VICTORIA MEILAN RODRIGUEZ" userId="b9515cbb-4141-495d-9453-9c739d39fd2c" providerId="ADAL" clId="{D0647C11-F561-4F45-A244-3115981D11A8}" dt="2025-05-18T15:16:38.814" v="367" actId="1076"/>
          <ac:spMkLst>
            <pc:docMk/>
            <pc:sldMk cId="2137007651" sldId="295"/>
            <ac:spMk id="17" creationId="{754EBB66-143B-3D8E-4010-D0825BC5919A}"/>
          </ac:spMkLst>
        </pc:spChg>
      </pc:sldChg>
      <pc:sldChg chg="addSp modSp add mod">
        <pc:chgData name="Mª VICTORIA MEILAN RODRIGUEZ" userId="b9515cbb-4141-495d-9453-9c739d39fd2c" providerId="ADAL" clId="{D0647C11-F561-4F45-A244-3115981D11A8}" dt="2025-05-18T15:17:35.475" v="376" actId="1076"/>
        <pc:sldMkLst>
          <pc:docMk/>
          <pc:sldMk cId="3881067744" sldId="296"/>
        </pc:sldMkLst>
        <pc:picChg chg="add mod">
          <ac:chgData name="Mª VICTORIA MEILAN RODRIGUEZ" userId="b9515cbb-4141-495d-9453-9c739d39fd2c" providerId="ADAL" clId="{D0647C11-F561-4F45-A244-3115981D11A8}" dt="2025-05-18T15:17:13.927" v="370" actId="1076"/>
          <ac:picMkLst>
            <pc:docMk/>
            <pc:sldMk cId="3881067744" sldId="296"/>
            <ac:picMk id="7" creationId="{874D636F-3AF4-8C9D-54A6-307890F80F1A}"/>
          </ac:picMkLst>
        </pc:picChg>
        <pc:picChg chg="add mod">
          <ac:chgData name="Mª VICTORIA MEILAN RODRIGUEZ" userId="b9515cbb-4141-495d-9453-9c739d39fd2c" providerId="ADAL" clId="{D0647C11-F561-4F45-A244-3115981D11A8}" dt="2025-05-18T15:17:13.927" v="370" actId="1076"/>
          <ac:picMkLst>
            <pc:docMk/>
            <pc:sldMk cId="3881067744" sldId="296"/>
            <ac:picMk id="11" creationId="{31D26DEF-6418-18FE-89A6-E2687A309712}"/>
          </ac:picMkLst>
        </pc:picChg>
        <pc:picChg chg="add mod">
          <ac:chgData name="Mª VICTORIA MEILAN RODRIGUEZ" userId="b9515cbb-4141-495d-9453-9c739d39fd2c" providerId="ADAL" clId="{D0647C11-F561-4F45-A244-3115981D11A8}" dt="2025-05-18T15:17:17.327" v="371" actId="1076"/>
          <ac:picMkLst>
            <pc:docMk/>
            <pc:sldMk cId="3881067744" sldId="296"/>
            <ac:picMk id="12" creationId="{24DD6E66-5591-482E-AB33-613E5A4B3DB8}"/>
          </ac:picMkLst>
        </pc:picChg>
        <pc:picChg chg="add mod">
          <ac:chgData name="Mª VICTORIA MEILAN RODRIGUEZ" userId="b9515cbb-4141-495d-9453-9c739d39fd2c" providerId="ADAL" clId="{D0647C11-F561-4F45-A244-3115981D11A8}" dt="2025-05-18T15:17:20.582" v="372" actId="1076"/>
          <ac:picMkLst>
            <pc:docMk/>
            <pc:sldMk cId="3881067744" sldId="296"/>
            <ac:picMk id="13" creationId="{FCA853FC-A41D-4D22-7F52-A5E426EEBBA3}"/>
          </ac:picMkLst>
        </pc:picChg>
        <pc:picChg chg="add mod">
          <ac:chgData name="Mª VICTORIA MEILAN RODRIGUEZ" userId="b9515cbb-4141-495d-9453-9c739d39fd2c" providerId="ADAL" clId="{D0647C11-F561-4F45-A244-3115981D11A8}" dt="2025-05-18T15:17:27.602" v="374" actId="1076"/>
          <ac:picMkLst>
            <pc:docMk/>
            <pc:sldMk cId="3881067744" sldId="296"/>
            <ac:picMk id="14" creationId="{3406B9D6-1F18-D56A-4ED4-7A4E5C7C5CF7}"/>
          </ac:picMkLst>
        </pc:picChg>
        <pc:picChg chg="add mod">
          <ac:chgData name="Mª VICTORIA MEILAN RODRIGUEZ" userId="b9515cbb-4141-495d-9453-9c739d39fd2c" providerId="ADAL" clId="{D0647C11-F561-4F45-A244-3115981D11A8}" dt="2025-05-18T15:17:24.627" v="373" actId="1076"/>
          <ac:picMkLst>
            <pc:docMk/>
            <pc:sldMk cId="3881067744" sldId="296"/>
            <ac:picMk id="15" creationId="{53741A35-82B4-8EB5-947C-597525A5DAFE}"/>
          </ac:picMkLst>
        </pc:picChg>
        <pc:picChg chg="add mod">
          <ac:chgData name="Mª VICTORIA MEILAN RODRIGUEZ" userId="b9515cbb-4141-495d-9453-9c739d39fd2c" providerId="ADAL" clId="{D0647C11-F561-4F45-A244-3115981D11A8}" dt="2025-05-18T15:17:33.640" v="375" actId="1076"/>
          <ac:picMkLst>
            <pc:docMk/>
            <pc:sldMk cId="3881067744" sldId="296"/>
            <ac:picMk id="16" creationId="{C91F695C-089A-C5E5-5F58-CD09733DB457}"/>
          </ac:picMkLst>
        </pc:picChg>
        <pc:picChg chg="add mod">
          <ac:chgData name="Mª VICTORIA MEILAN RODRIGUEZ" userId="b9515cbb-4141-495d-9453-9c739d39fd2c" providerId="ADAL" clId="{D0647C11-F561-4F45-A244-3115981D11A8}" dt="2025-05-18T15:17:35.475" v="376" actId="1076"/>
          <ac:picMkLst>
            <pc:docMk/>
            <pc:sldMk cId="3881067744" sldId="296"/>
            <ac:picMk id="17" creationId="{E323085C-F295-F436-61CB-48B904450472}"/>
          </ac:picMkLst>
        </pc:picChg>
      </pc:sldChg>
      <pc:sldChg chg="addSp modSp add mod">
        <pc:chgData name="Mª VICTORIA MEILAN RODRIGUEZ" userId="b9515cbb-4141-495d-9453-9c739d39fd2c" providerId="ADAL" clId="{D0647C11-F561-4F45-A244-3115981D11A8}" dt="2025-05-18T15:19:23.112" v="382" actId="1076"/>
        <pc:sldMkLst>
          <pc:docMk/>
          <pc:sldMk cId="2925710676" sldId="297"/>
        </pc:sldMkLst>
        <pc:spChg chg="add mod">
          <ac:chgData name="Mª VICTORIA MEILAN RODRIGUEZ" userId="b9515cbb-4141-495d-9453-9c739d39fd2c" providerId="ADAL" clId="{D0647C11-F561-4F45-A244-3115981D11A8}" dt="2025-05-18T15:19:16.806" v="380" actId="1076"/>
          <ac:spMkLst>
            <pc:docMk/>
            <pc:sldMk cId="2925710676" sldId="297"/>
            <ac:spMk id="7" creationId="{D237CAB6-7284-CD5E-D88C-7705392B10BD}"/>
          </ac:spMkLst>
        </pc:spChg>
        <pc:spChg chg="add mod">
          <ac:chgData name="Mª VICTORIA MEILAN RODRIGUEZ" userId="b9515cbb-4141-495d-9453-9c739d39fd2c" providerId="ADAL" clId="{D0647C11-F561-4F45-A244-3115981D11A8}" dt="2025-05-18T15:19:12.473" v="379" actId="1076"/>
          <ac:spMkLst>
            <pc:docMk/>
            <pc:sldMk cId="2925710676" sldId="297"/>
            <ac:spMk id="11" creationId="{60C87D94-7988-73B8-9A62-0D2F656A768B}"/>
          </ac:spMkLst>
        </pc:spChg>
        <pc:spChg chg="add mod">
          <ac:chgData name="Mª VICTORIA MEILAN RODRIGUEZ" userId="b9515cbb-4141-495d-9453-9c739d39fd2c" providerId="ADAL" clId="{D0647C11-F561-4F45-A244-3115981D11A8}" dt="2025-05-18T15:19:12.473" v="379" actId="1076"/>
          <ac:spMkLst>
            <pc:docMk/>
            <pc:sldMk cId="2925710676" sldId="297"/>
            <ac:spMk id="12" creationId="{BB33535F-83F9-21C9-D915-7D6B13BB4193}"/>
          </ac:spMkLst>
        </pc:spChg>
        <pc:spChg chg="add mod">
          <ac:chgData name="Mª VICTORIA MEILAN RODRIGUEZ" userId="b9515cbb-4141-495d-9453-9c739d39fd2c" providerId="ADAL" clId="{D0647C11-F561-4F45-A244-3115981D11A8}" dt="2025-05-18T15:19:12.473" v="379" actId="1076"/>
          <ac:spMkLst>
            <pc:docMk/>
            <pc:sldMk cId="2925710676" sldId="297"/>
            <ac:spMk id="13" creationId="{87332571-0540-2182-DF15-23FD2851095A}"/>
          </ac:spMkLst>
        </pc:spChg>
        <pc:spChg chg="add mod">
          <ac:chgData name="Mª VICTORIA MEILAN RODRIGUEZ" userId="b9515cbb-4141-495d-9453-9c739d39fd2c" providerId="ADAL" clId="{D0647C11-F561-4F45-A244-3115981D11A8}" dt="2025-05-18T15:19:12.473" v="379" actId="1076"/>
          <ac:spMkLst>
            <pc:docMk/>
            <pc:sldMk cId="2925710676" sldId="297"/>
            <ac:spMk id="14" creationId="{8DBF49FE-196D-8B82-39E2-F7396C395293}"/>
          </ac:spMkLst>
        </pc:spChg>
        <pc:spChg chg="add mod">
          <ac:chgData name="Mª VICTORIA MEILAN RODRIGUEZ" userId="b9515cbb-4141-495d-9453-9c739d39fd2c" providerId="ADAL" clId="{D0647C11-F561-4F45-A244-3115981D11A8}" dt="2025-05-18T15:19:20.058" v="381" actId="1076"/>
          <ac:spMkLst>
            <pc:docMk/>
            <pc:sldMk cId="2925710676" sldId="297"/>
            <ac:spMk id="15" creationId="{C81015A8-A279-3BF0-F52F-4808704C6740}"/>
          </ac:spMkLst>
        </pc:spChg>
        <pc:spChg chg="add mod">
          <ac:chgData name="Mª VICTORIA MEILAN RODRIGUEZ" userId="b9515cbb-4141-495d-9453-9c739d39fd2c" providerId="ADAL" clId="{D0647C11-F561-4F45-A244-3115981D11A8}" dt="2025-05-18T15:19:12.473" v="379" actId="1076"/>
          <ac:spMkLst>
            <pc:docMk/>
            <pc:sldMk cId="2925710676" sldId="297"/>
            <ac:spMk id="16" creationId="{0E0942A2-5551-4641-0A75-270CFE8333D6}"/>
          </ac:spMkLst>
        </pc:spChg>
        <pc:spChg chg="add mod">
          <ac:chgData name="Mª VICTORIA MEILAN RODRIGUEZ" userId="b9515cbb-4141-495d-9453-9c739d39fd2c" providerId="ADAL" clId="{D0647C11-F561-4F45-A244-3115981D11A8}" dt="2025-05-18T15:19:23.112" v="382" actId="1076"/>
          <ac:spMkLst>
            <pc:docMk/>
            <pc:sldMk cId="2925710676" sldId="297"/>
            <ac:spMk id="17" creationId="{4923173A-C9AD-9E9B-954B-48521BE96EDF}"/>
          </ac:spMkLst>
        </pc:spChg>
      </pc:sldChg>
      <pc:sldChg chg="addSp modSp add mod">
        <pc:chgData name="Mª VICTORIA MEILAN RODRIGUEZ" userId="b9515cbb-4141-495d-9453-9c739d39fd2c" providerId="ADAL" clId="{D0647C11-F561-4F45-A244-3115981D11A8}" dt="2025-05-18T15:20:21.387" v="391" actId="1076"/>
        <pc:sldMkLst>
          <pc:docMk/>
          <pc:sldMk cId="1778617721" sldId="298"/>
        </pc:sldMkLst>
        <pc:spChg chg="add mod">
          <ac:chgData name="Mª VICTORIA MEILAN RODRIGUEZ" userId="b9515cbb-4141-495d-9453-9c739d39fd2c" providerId="ADAL" clId="{D0647C11-F561-4F45-A244-3115981D11A8}" dt="2025-05-18T15:20:08.500" v="387" actId="1076"/>
          <ac:spMkLst>
            <pc:docMk/>
            <pc:sldMk cId="1778617721" sldId="298"/>
            <ac:spMk id="7" creationId="{47ECCD15-C310-E3AB-4BD0-8F7A92124486}"/>
          </ac:spMkLst>
        </pc:spChg>
        <pc:spChg chg="add mod">
          <ac:chgData name="Mª VICTORIA MEILAN RODRIGUEZ" userId="b9515cbb-4141-495d-9453-9c739d39fd2c" providerId="ADAL" clId="{D0647C11-F561-4F45-A244-3115981D11A8}" dt="2025-05-18T15:20:00.474" v="385" actId="1076"/>
          <ac:spMkLst>
            <pc:docMk/>
            <pc:sldMk cId="1778617721" sldId="298"/>
            <ac:spMk id="11" creationId="{9F56DBD1-AA22-9292-3618-6E0620DE00B2}"/>
          </ac:spMkLst>
        </pc:spChg>
        <pc:spChg chg="add mod">
          <ac:chgData name="Mª VICTORIA MEILAN RODRIGUEZ" userId="b9515cbb-4141-495d-9453-9c739d39fd2c" providerId="ADAL" clId="{D0647C11-F561-4F45-A244-3115981D11A8}" dt="2025-05-18T15:20:04.380" v="386" actId="1076"/>
          <ac:spMkLst>
            <pc:docMk/>
            <pc:sldMk cId="1778617721" sldId="298"/>
            <ac:spMk id="12" creationId="{B0BCB18C-95B8-B92E-FAE9-D02F522A5D21}"/>
          </ac:spMkLst>
        </pc:spChg>
        <pc:spChg chg="add mod">
          <ac:chgData name="Mª VICTORIA MEILAN RODRIGUEZ" userId="b9515cbb-4141-495d-9453-9c739d39fd2c" providerId="ADAL" clId="{D0647C11-F561-4F45-A244-3115981D11A8}" dt="2025-05-18T15:20:00.474" v="385" actId="1076"/>
          <ac:spMkLst>
            <pc:docMk/>
            <pc:sldMk cId="1778617721" sldId="298"/>
            <ac:spMk id="13" creationId="{7337CB7D-ACCC-C40C-E81B-69C8FB007B31}"/>
          </ac:spMkLst>
        </pc:spChg>
        <pc:spChg chg="add mod">
          <ac:chgData name="Mª VICTORIA MEILAN RODRIGUEZ" userId="b9515cbb-4141-495d-9453-9c739d39fd2c" providerId="ADAL" clId="{D0647C11-F561-4F45-A244-3115981D11A8}" dt="2025-05-18T15:20:11.686" v="388" actId="1076"/>
          <ac:spMkLst>
            <pc:docMk/>
            <pc:sldMk cId="1778617721" sldId="298"/>
            <ac:spMk id="14" creationId="{78689D91-C439-BB80-24C8-5BFF3A7FE39C}"/>
          </ac:spMkLst>
        </pc:spChg>
        <pc:spChg chg="add mod">
          <ac:chgData name="Mª VICTORIA MEILAN RODRIGUEZ" userId="b9515cbb-4141-495d-9453-9c739d39fd2c" providerId="ADAL" clId="{D0647C11-F561-4F45-A244-3115981D11A8}" dt="2025-05-18T15:20:15.220" v="389" actId="1076"/>
          <ac:spMkLst>
            <pc:docMk/>
            <pc:sldMk cId="1778617721" sldId="298"/>
            <ac:spMk id="15" creationId="{BC44DD87-B67F-201F-2E1D-54EB2CE51DA1}"/>
          </ac:spMkLst>
        </pc:spChg>
        <pc:spChg chg="add mod">
          <ac:chgData name="Mª VICTORIA MEILAN RODRIGUEZ" userId="b9515cbb-4141-495d-9453-9c739d39fd2c" providerId="ADAL" clId="{D0647C11-F561-4F45-A244-3115981D11A8}" dt="2025-05-18T15:20:18.770" v="390" actId="1076"/>
          <ac:spMkLst>
            <pc:docMk/>
            <pc:sldMk cId="1778617721" sldId="298"/>
            <ac:spMk id="16" creationId="{8B51F138-8063-5A64-2309-6ECF29B64666}"/>
          </ac:spMkLst>
        </pc:spChg>
        <pc:spChg chg="add mod">
          <ac:chgData name="Mª VICTORIA MEILAN RODRIGUEZ" userId="b9515cbb-4141-495d-9453-9c739d39fd2c" providerId="ADAL" clId="{D0647C11-F561-4F45-A244-3115981D11A8}" dt="2025-05-18T15:20:21.387" v="391" actId="1076"/>
          <ac:spMkLst>
            <pc:docMk/>
            <pc:sldMk cId="1778617721" sldId="298"/>
            <ac:spMk id="17" creationId="{1638F4FF-9802-93B6-2B10-E5A1465E395D}"/>
          </ac:spMkLst>
        </pc:spChg>
      </pc:sldChg>
      <pc:sldChg chg="add">
        <pc:chgData name="Mª VICTORIA MEILAN RODRIGUEZ" userId="b9515cbb-4141-495d-9453-9c739d39fd2c" providerId="ADAL" clId="{D0647C11-F561-4F45-A244-3115981D11A8}" dt="2025-05-12T14:03:50.471" v="110"/>
        <pc:sldMkLst>
          <pc:docMk/>
          <pc:sldMk cId="3796599653" sldId="299"/>
        </pc:sldMkLst>
      </pc:sldChg>
      <pc:sldChg chg="add">
        <pc:chgData name="Mª VICTORIA MEILAN RODRIGUEZ" userId="b9515cbb-4141-495d-9453-9c739d39fd2c" providerId="ADAL" clId="{D0647C11-F561-4F45-A244-3115981D11A8}" dt="2025-05-12T14:03:50.471" v="110"/>
        <pc:sldMkLst>
          <pc:docMk/>
          <pc:sldMk cId="4181652382" sldId="300"/>
        </pc:sldMkLst>
      </pc:sldChg>
      <pc:sldChg chg="add">
        <pc:chgData name="Mª VICTORIA MEILAN RODRIGUEZ" userId="b9515cbb-4141-495d-9453-9c739d39fd2c" providerId="ADAL" clId="{D0647C11-F561-4F45-A244-3115981D11A8}" dt="2025-05-12T14:03:50.471" v="110"/>
        <pc:sldMkLst>
          <pc:docMk/>
          <pc:sldMk cId="3092524164" sldId="301"/>
        </pc:sldMkLst>
      </pc:sldChg>
      <pc:sldChg chg="add del">
        <pc:chgData name="Mª VICTORIA MEILAN RODRIGUEZ" userId="b9515cbb-4141-495d-9453-9c739d39fd2c" providerId="ADAL" clId="{D0647C11-F561-4F45-A244-3115981D11A8}" dt="2025-05-18T15:20:41.753" v="393" actId="47"/>
        <pc:sldMkLst>
          <pc:docMk/>
          <pc:sldMk cId="1344032538" sldId="302"/>
        </pc:sldMkLst>
      </pc:sldChg>
      <pc:sldChg chg="add del">
        <pc:chgData name="Mª VICTORIA MEILAN RODRIGUEZ" userId="b9515cbb-4141-495d-9453-9c739d39fd2c" providerId="ADAL" clId="{D0647C11-F561-4F45-A244-3115981D11A8}" dt="2025-05-18T15:20:42.986" v="394" actId="47"/>
        <pc:sldMkLst>
          <pc:docMk/>
          <pc:sldMk cId="1121043444" sldId="303"/>
        </pc:sldMkLst>
      </pc:sldChg>
      <pc:sldChg chg="add del">
        <pc:chgData name="Mª VICTORIA MEILAN RODRIGUEZ" userId="b9515cbb-4141-495d-9453-9c739d39fd2c" providerId="ADAL" clId="{D0647C11-F561-4F45-A244-3115981D11A8}" dt="2025-05-18T15:20:44.104" v="395" actId="47"/>
        <pc:sldMkLst>
          <pc:docMk/>
          <pc:sldMk cId="1426119791" sldId="304"/>
        </pc:sldMkLst>
      </pc:sldChg>
      <pc:sldChg chg="add del">
        <pc:chgData name="Mª VICTORIA MEILAN RODRIGUEZ" userId="b9515cbb-4141-495d-9453-9c739d39fd2c" providerId="ADAL" clId="{D0647C11-F561-4F45-A244-3115981D11A8}" dt="2025-05-12T14:04:22.450" v="114"/>
        <pc:sldMkLst>
          <pc:docMk/>
          <pc:sldMk cId="1341188519" sldId="305"/>
        </pc:sldMkLst>
      </pc:sldChg>
      <pc:sldChg chg="addSp modSp add mod">
        <pc:chgData name="Mª VICTORIA MEILAN RODRIGUEZ" userId="b9515cbb-4141-495d-9453-9c739d39fd2c" providerId="ADAL" clId="{D0647C11-F561-4F45-A244-3115981D11A8}" dt="2025-05-12T14:07:19.761" v="148" actId="1076"/>
        <pc:sldMkLst>
          <pc:docMk/>
          <pc:sldMk cId="3285527552" sldId="305"/>
        </pc:sldMkLst>
        <pc:picChg chg="add mod">
          <ac:chgData name="Mª VICTORIA MEILAN RODRIGUEZ" userId="b9515cbb-4141-495d-9453-9c739d39fd2c" providerId="ADAL" clId="{D0647C11-F561-4F45-A244-3115981D11A8}" dt="2025-05-12T14:07:08.472" v="142" actId="1076"/>
          <ac:picMkLst>
            <pc:docMk/>
            <pc:sldMk cId="3285527552" sldId="305"/>
            <ac:picMk id="7" creationId="{3DD3D710-8362-AEA4-24C0-3CB914F308BC}"/>
          </ac:picMkLst>
        </pc:picChg>
        <pc:picChg chg="add mod">
          <ac:chgData name="Mª VICTORIA MEILAN RODRIGUEZ" userId="b9515cbb-4141-495d-9453-9c739d39fd2c" providerId="ADAL" clId="{D0647C11-F561-4F45-A244-3115981D11A8}" dt="2025-05-12T14:07:03.024" v="141"/>
          <ac:picMkLst>
            <pc:docMk/>
            <pc:sldMk cId="3285527552" sldId="305"/>
            <ac:picMk id="11" creationId="{3A0DCFBE-6A26-9C6D-AA83-54023D5D97DB}"/>
          </ac:picMkLst>
        </pc:picChg>
        <pc:picChg chg="add mod">
          <ac:chgData name="Mª VICTORIA MEILAN RODRIGUEZ" userId="b9515cbb-4141-495d-9453-9c739d39fd2c" providerId="ADAL" clId="{D0647C11-F561-4F45-A244-3115981D11A8}" dt="2025-05-12T14:07:03.024" v="141"/>
          <ac:picMkLst>
            <pc:docMk/>
            <pc:sldMk cId="3285527552" sldId="305"/>
            <ac:picMk id="12" creationId="{B9CA052A-4756-5BBB-F88F-D677779A533E}"/>
          </ac:picMkLst>
        </pc:picChg>
        <pc:picChg chg="add mod">
          <ac:chgData name="Mª VICTORIA MEILAN RODRIGUEZ" userId="b9515cbb-4141-495d-9453-9c739d39fd2c" providerId="ADAL" clId="{D0647C11-F561-4F45-A244-3115981D11A8}" dt="2025-05-12T14:07:19.761" v="148" actId="1076"/>
          <ac:picMkLst>
            <pc:docMk/>
            <pc:sldMk cId="3285527552" sldId="305"/>
            <ac:picMk id="13" creationId="{C0D70175-D453-439F-91C7-4AF0A1EC5B5A}"/>
          </ac:picMkLst>
        </pc:picChg>
        <pc:picChg chg="add mod">
          <ac:chgData name="Mª VICTORIA MEILAN RODRIGUEZ" userId="b9515cbb-4141-495d-9453-9c739d39fd2c" providerId="ADAL" clId="{D0647C11-F561-4F45-A244-3115981D11A8}" dt="2025-05-12T14:07:10.017" v="143" actId="1076"/>
          <ac:picMkLst>
            <pc:docMk/>
            <pc:sldMk cId="3285527552" sldId="305"/>
            <ac:picMk id="14" creationId="{40F10301-9209-FEC3-55BB-708A675CBE29}"/>
          </ac:picMkLst>
        </pc:picChg>
        <pc:picChg chg="add mod">
          <ac:chgData name="Mª VICTORIA MEILAN RODRIGUEZ" userId="b9515cbb-4141-495d-9453-9c739d39fd2c" providerId="ADAL" clId="{D0647C11-F561-4F45-A244-3115981D11A8}" dt="2025-05-12T14:07:16.359" v="146" actId="1076"/>
          <ac:picMkLst>
            <pc:docMk/>
            <pc:sldMk cId="3285527552" sldId="305"/>
            <ac:picMk id="15" creationId="{6D63BC86-3D28-F97F-A8DA-1F736F5F80E6}"/>
          </ac:picMkLst>
        </pc:picChg>
        <pc:picChg chg="add mod">
          <ac:chgData name="Mª VICTORIA MEILAN RODRIGUEZ" userId="b9515cbb-4141-495d-9453-9c739d39fd2c" providerId="ADAL" clId="{D0647C11-F561-4F45-A244-3115981D11A8}" dt="2025-05-12T14:07:12.201" v="144" actId="1076"/>
          <ac:picMkLst>
            <pc:docMk/>
            <pc:sldMk cId="3285527552" sldId="305"/>
            <ac:picMk id="16" creationId="{DB8FD19B-22DC-96A1-8F06-74C892D13396}"/>
          </ac:picMkLst>
        </pc:picChg>
        <pc:picChg chg="add mod">
          <ac:chgData name="Mª VICTORIA MEILAN RODRIGUEZ" userId="b9515cbb-4141-495d-9453-9c739d39fd2c" providerId="ADAL" clId="{D0647C11-F561-4F45-A244-3115981D11A8}" dt="2025-05-12T14:07:14.738" v="145" actId="1076"/>
          <ac:picMkLst>
            <pc:docMk/>
            <pc:sldMk cId="3285527552" sldId="305"/>
            <ac:picMk id="17" creationId="{0AB51D01-DBF8-8C1F-8CC8-16927CA2C9A1}"/>
          </ac:picMkLst>
        </pc:picChg>
      </pc:sldChg>
      <pc:sldChg chg="addSp modSp add mod">
        <pc:chgData name="Mª VICTORIA MEILAN RODRIGUEZ" userId="b9515cbb-4141-495d-9453-9c739d39fd2c" providerId="ADAL" clId="{D0647C11-F561-4F45-A244-3115981D11A8}" dt="2025-05-12T14:08:09.743" v="157" actId="1076"/>
        <pc:sldMkLst>
          <pc:docMk/>
          <pc:sldMk cId="250332087" sldId="306"/>
        </pc:sldMkLst>
        <pc:spChg chg="add mod">
          <ac:chgData name="Mª VICTORIA MEILAN RODRIGUEZ" userId="b9515cbb-4141-495d-9453-9c739d39fd2c" providerId="ADAL" clId="{D0647C11-F561-4F45-A244-3115981D11A8}" dt="2025-05-12T14:07:53.283" v="152" actId="1076"/>
          <ac:spMkLst>
            <pc:docMk/>
            <pc:sldMk cId="250332087" sldId="306"/>
            <ac:spMk id="7" creationId="{08947338-86AA-2C9B-4294-38A3C6A4473C}"/>
          </ac:spMkLst>
        </pc:spChg>
        <pc:spChg chg="add mod">
          <ac:chgData name="Mª VICTORIA MEILAN RODRIGUEZ" userId="b9515cbb-4141-495d-9453-9c739d39fd2c" providerId="ADAL" clId="{D0647C11-F561-4F45-A244-3115981D11A8}" dt="2025-05-12T14:07:49.550" v="151" actId="1076"/>
          <ac:spMkLst>
            <pc:docMk/>
            <pc:sldMk cId="250332087" sldId="306"/>
            <ac:spMk id="11" creationId="{BD6B759B-7337-63A1-CACB-D5AA8899CBFA}"/>
          </ac:spMkLst>
        </pc:spChg>
        <pc:spChg chg="add mod">
          <ac:chgData name="Mª VICTORIA MEILAN RODRIGUEZ" userId="b9515cbb-4141-495d-9453-9c739d39fd2c" providerId="ADAL" clId="{D0647C11-F561-4F45-A244-3115981D11A8}" dt="2025-05-12T14:07:49.550" v="151" actId="1076"/>
          <ac:spMkLst>
            <pc:docMk/>
            <pc:sldMk cId="250332087" sldId="306"/>
            <ac:spMk id="12" creationId="{384B0087-41FF-A300-849B-22D6DA96CDBA}"/>
          </ac:spMkLst>
        </pc:spChg>
        <pc:spChg chg="add mod">
          <ac:chgData name="Mª VICTORIA MEILAN RODRIGUEZ" userId="b9515cbb-4141-495d-9453-9c739d39fd2c" providerId="ADAL" clId="{D0647C11-F561-4F45-A244-3115981D11A8}" dt="2025-05-12T14:07:56.403" v="153" actId="1076"/>
          <ac:spMkLst>
            <pc:docMk/>
            <pc:sldMk cId="250332087" sldId="306"/>
            <ac:spMk id="13" creationId="{284D68F4-093C-E806-0349-819572885826}"/>
          </ac:spMkLst>
        </pc:spChg>
        <pc:spChg chg="add mod">
          <ac:chgData name="Mª VICTORIA MEILAN RODRIGUEZ" userId="b9515cbb-4141-495d-9453-9c739d39fd2c" providerId="ADAL" clId="{D0647C11-F561-4F45-A244-3115981D11A8}" dt="2025-05-12T14:08:00.367" v="154" actId="1076"/>
          <ac:spMkLst>
            <pc:docMk/>
            <pc:sldMk cId="250332087" sldId="306"/>
            <ac:spMk id="14" creationId="{59A92E8E-FDCD-CE9D-2797-A5CA7BFC7DC8}"/>
          </ac:spMkLst>
        </pc:spChg>
        <pc:spChg chg="add mod">
          <ac:chgData name="Mª VICTORIA MEILAN RODRIGUEZ" userId="b9515cbb-4141-495d-9453-9c739d39fd2c" providerId="ADAL" clId="{D0647C11-F561-4F45-A244-3115981D11A8}" dt="2025-05-12T14:08:03.477" v="155" actId="1076"/>
          <ac:spMkLst>
            <pc:docMk/>
            <pc:sldMk cId="250332087" sldId="306"/>
            <ac:spMk id="15" creationId="{6AF96058-F56B-9C78-C3DE-91F1D894C9EB}"/>
          </ac:spMkLst>
        </pc:spChg>
        <pc:spChg chg="add mod">
          <ac:chgData name="Mª VICTORIA MEILAN RODRIGUEZ" userId="b9515cbb-4141-495d-9453-9c739d39fd2c" providerId="ADAL" clId="{D0647C11-F561-4F45-A244-3115981D11A8}" dt="2025-05-12T14:08:06.637" v="156" actId="1076"/>
          <ac:spMkLst>
            <pc:docMk/>
            <pc:sldMk cId="250332087" sldId="306"/>
            <ac:spMk id="16" creationId="{7D5CB507-E097-B01E-3FFF-A1F85863B93E}"/>
          </ac:spMkLst>
        </pc:spChg>
        <pc:spChg chg="add mod">
          <ac:chgData name="Mª VICTORIA MEILAN RODRIGUEZ" userId="b9515cbb-4141-495d-9453-9c739d39fd2c" providerId="ADAL" clId="{D0647C11-F561-4F45-A244-3115981D11A8}" dt="2025-05-12T14:08:09.743" v="157" actId="1076"/>
          <ac:spMkLst>
            <pc:docMk/>
            <pc:sldMk cId="250332087" sldId="306"/>
            <ac:spMk id="17" creationId="{43E8F63B-120A-5423-A961-C300E8B75DCD}"/>
          </ac:spMkLst>
        </pc:spChg>
      </pc:sldChg>
      <pc:sldChg chg="add del">
        <pc:chgData name="Mª VICTORIA MEILAN RODRIGUEZ" userId="b9515cbb-4141-495d-9453-9c739d39fd2c" providerId="ADAL" clId="{D0647C11-F561-4F45-A244-3115981D11A8}" dt="2025-05-12T14:04:22.450" v="114"/>
        <pc:sldMkLst>
          <pc:docMk/>
          <pc:sldMk cId="2299123222" sldId="306"/>
        </pc:sldMkLst>
      </pc:sldChg>
      <pc:sldChg chg="add del">
        <pc:chgData name="Mª VICTORIA MEILAN RODRIGUEZ" userId="b9515cbb-4141-495d-9453-9c739d39fd2c" providerId="ADAL" clId="{D0647C11-F561-4F45-A244-3115981D11A8}" dt="2025-05-12T14:04:22.450" v="114"/>
        <pc:sldMkLst>
          <pc:docMk/>
          <pc:sldMk cId="1434858840" sldId="307"/>
        </pc:sldMkLst>
      </pc:sldChg>
      <pc:sldChg chg="addSp modSp add mod">
        <pc:chgData name="Mª VICTORIA MEILAN RODRIGUEZ" userId="b9515cbb-4141-495d-9453-9c739d39fd2c" providerId="ADAL" clId="{D0647C11-F561-4F45-A244-3115981D11A8}" dt="2025-05-12T14:08:50.915" v="166" actId="1076"/>
        <pc:sldMkLst>
          <pc:docMk/>
          <pc:sldMk cId="3770353164" sldId="307"/>
        </pc:sldMkLst>
        <pc:spChg chg="add mod">
          <ac:chgData name="Mª VICTORIA MEILAN RODRIGUEZ" userId="b9515cbb-4141-495d-9453-9c739d39fd2c" providerId="ADAL" clId="{D0647C11-F561-4F45-A244-3115981D11A8}" dt="2025-05-12T14:08:34.029" v="160" actId="1076"/>
          <ac:spMkLst>
            <pc:docMk/>
            <pc:sldMk cId="3770353164" sldId="307"/>
            <ac:spMk id="7" creationId="{BE6B5809-2C51-E98C-0819-7A273122E2FD}"/>
          </ac:spMkLst>
        </pc:spChg>
        <pc:spChg chg="add mod">
          <ac:chgData name="Mª VICTORIA MEILAN RODRIGUEZ" userId="b9515cbb-4141-495d-9453-9c739d39fd2c" providerId="ADAL" clId="{D0647C11-F561-4F45-A244-3115981D11A8}" dt="2025-05-12T14:08:30.438" v="159"/>
          <ac:spMkLst>
            <pc:docMk/>
            <pc:sldMk cId="3770353164" sldId="307"/>
            <ac:spMk id="11" creationId="{5011E498-91EB-B5B7-B367-FF9F03373A67}"/>
          </ac:spMkLst>
        </pc:spChg>
        <pc:spChg chg="add mod">
          <ac:chgData name="Mª VICTORIA MEILAN RODRIGUEZ" userId="b9515cbb-4141-495d-9453-9c739d39fd2c" providerId="ADAL" clId="{D0647C11-F561-4F45-A244-3115981D11A8}" dt="2025-05-12T14:08:39.278" v="162" actId="1076"/>
          <ac:spMkLst>
            <pc:docMk/>
            <pc:sldMk cId="3770353164" sldId="307"/>
            <ac:spMk id="12" creationId="{1F13E719-54C8-7E93-8E09-1E155FA554E6}"/>
          </ac:spMkLst>
        </pc:spChg>
        <pc:spChg chg="add mod">
          <ac:chgData name="Mª VICTORIA MEILAN RODRIGUEZ" userId="b9515cbb-4141-495d-9453-9c739d39fd2c" providerId="ADAL" clId="{D0647C11-F561-4F45-A244-3115981D11A8}" dt="2025-05-12T14:08:48.020" v="165" actId="1076"/>
          <ac:spMkLst>
            <pc:docMk/>
            <pc:sldMk cId="3770353164" sldId="307"/>
            <ac:spMk id="13" creationId="{271F866C-1E01-169E-920E-B5BF423D092A}"/>
          </ac:spMkLst>
        </pc:spChg>
        <pc:spChg chg="add mod">
          <ac:chgData name="Mª VICTORIA MEILAN RODRIGUEZ" userId="b9515cbb-4141-495d-9453-9c739d39fd2c" providerId="ADAL" clId="{D0647C11-F561-4F45-A244-3115981D11A8}" dt="2025-05-12T14:08:50.915" v="166" actId="1076"/>
          <ac:spMkLst>
            <pc:docMk/>
            <pc:sldMk cId="3770353164" sldId="307"/>
            <ac:spMk id="14" creationId="{B3216F17-8FC3-6051-9002-7F1D5B9B50F4}"/>
          </ac:spMkLst>
        </pc:spChg>
        <pc:spChg chg="add mod">
          <ac:chgData name="Mª VICTORIA MEILAN RODRIGUEZ" userId="b9515cbb-4141-495d-9453-9c739d39fd2c" providerId="ADAL" clId="{D0647C11-F561-4F45-A244-3115981D11A8}" dt="2025-05-12T14:08:36.449" v="161" actId="1076"/>
          <ac:spMkLst>
            <pc:docMk/>
            <pc:sldMk cId="3770353164" sldId="307"/>
            <ac:spMk id="15" creationId="{DE00DFC3-E1D7-45E1-D096-39A9CE6CA2E8}"/>
          </ac:spMkLst>
        </pc:spChg>
        <pc:spChg chg="add mod">
          <ac:chgData name="Mª VICTORIA MEILAN RODRIGUEZ" userId="b9515cbb-4141-495d-9453-9c739d39fd2c" providerId="ADAL" clId="{D0647C11-F561-4F45-A244-3115981D11A8}" dt="2025-05-12T14:08:42.828" v="163" actId="1076"/>
          <ac:spMkLst>
            <pc:docMk/>
            <pc:sldMk cId="3770353164" sldId="307"/>
            <ac:spMk id="16" creationId="{75AD5EDD-0A79-021D-5F95-FE771A4691F9}"/>
          </ac:spMkLst>
        </pc:spChg>
        <pc:spChg chg="add mod">
          <ac:chgData name="Mª VICTORIA MEILAN RODRIGUEZ" userId="b9515cbb-4141-495d-9453-9c739d39fd2c" providerId="ADAL" clId="{D0647C11-F561-4F45-A244-3115981D11A8}" dt="2025-05-12T14:08:45.696" v="164" actId="1076"/>
          <ac:spMkLst>
            <pc:docMk/>
            <pc:sldMk cId="3770353164" sldId="307"/>
            <ac:spMk id="17" creationId="{CAEDC4C6-9ABC-E591-37B3-0C7E540804D4}"/>
          </ac:spMkLst>
        </pc:spChg>
      </pc:sldChg>
      <pc:sldChg chg="addSp delSp modSp new mod">
        <pc:chgData name="Mª VICTORIA MEILAN RODRIGUEZ" userId="b9515cbb-4141-495d-9453-9c739d39fd2c" providerId="ADAL" clId="{D0647C11-F561-4F45-A244-3115981D11A8}" dt="2025-05-28T14:36:05.099" v="396" actId="478"/>
        <pc:sldMkLst>
          <pc:docMk/>
          <pc:sldMk cId="3174484811" sldId="308"/>
        </pc:sldMkLst>
        <pc:spChg chg="add mod">
          <ac:chgData name="Mª VICTORIA MEILAN RODRIGUEZ" userId="b9515cbb-4141-495d-9453-9c739d39fd2c" providerId="ADAL" clId="{D0647C11-F561-4F45-A244-3115981D11A8}" dt="2025-05-18T14:39:07.078" v="274" actId="208"/>
          <ac:spMkLst>
            <pc:docMk/>
            <pc:sldMk cId="3174484811" sldId="308"/>
            <ac:spMk id="4" creationId="{601761C2-F51B-F0DC-59BB-C69CAB074263}"/>
          </ac:spMkLst>
        </pc:spChg>
        <pc:spChg chg="add mod">
          <ac:chgData name="Mª VICTORIA MEILAN RODRIGUEZ" userId="b9515cbb-4141-495d-9453-9c739d39fd2c" providerId="ADAL" clId="{D0647C11-F561-4F45-A244-3115981D11A8}" dt="2025-05-18T14:40:24.586" v="279" actId="207"/>
          <ac:spMkLst>
            <pc:docMk/>
            <pc:sldMk cId="3174484811" sldId="308"/>
            <ac:spMk id="5" creationId="{439A1119-7BEE-2F4E-6B81-CF2B13E49730}"/>
          </ac:spMkLst>
        </pc:spChg>
        <pc:picChg chg="add mod">
          <ac:chgData name="Mª VICTORIA MEILAN RODRIGUEZ" userId="b9515cbb-4141-495d-9453-9c739d39fd2c" providerId="ADAL" clId="{D0647C11-F561-4F45-A244-3115981D11A8}" dt="2025-05-18T14:40:09.249" v="277" actId="1076"/>
          <ac:picMkLst>
            <pc:docMk/>
            <pc:sldMk cId="3174484811" sldId="308"/>
            <ac:picMk id="15" creationId="{481D1ABB-C6D1-F596-BF2D-D63C0072D8F2}"/>
          </ac:picMkLst>
        </pc:picChg>
        <pc:picChg chg="add del mod">
          <ac:chgData name="Mª VICTORIA MEILAN RODRIGUEZ" userId="b9515cbb-4141-495d-9453-9c739d39fd2c" providerId="ADAL" clId="{D0647C11-F561-4F45-A244-3115981D11A8}" dt="2025-05-28T14:36:05.099" v="396" actId="478"/>
          <ac:picMkLst>
            <pc:docMk/>
            <pc:sldMk cId="3174484811" sldId="308"/>
            <ac:picMk id="19" creationId="{14915699-F27F-9547-9D15-513806723EC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ECFB-9D5D-44B2-9B08-F83A84854B3F}" type="datetimeFigureOut">
              <a:rPr lang="es-ES" smtClean="0"/>
              <a:t>28/05/2025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A0BF-2815-496C-B952-5FD81D2FDC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886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ECFB-9D5D-44B2-9B08-F83A84854B3F}" type="datetimeFigureOut">
              <a:rPr lang="es-ES" smtClean="0"/>
              <a:t>28/05/2025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A0BF-2815-496C-B952-5FD81D2FDC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987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ECFB-9D5D-44B2-9B08-F83A84854B3F}" type="datetimeFigureOut">
              <a:rPr lang="es-ES" smtClean="0"/>
              <a:t>28/05/2025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A0BF-2815-496C-B952-5FD81D2FDC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745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ECFB-9D5D-44B2-9B08-F83A84854B3F}" type="datetimeFigureOut">
              <a:rPr lang="es-ES" smtClean="0"/>
              <a:t>28/05/2025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A0BF-2815-496C-B952-5FD81D2FDC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49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ECFB-9D5D-44B2-9B08-F83A84854B3F}" type="datetimeFigureOut">
              <a:rPr lang="es-ES" smtClean="0"/>
              <a:t>28/05/2025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A0BF-2815-496C-B952-5FD81D2FDC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0465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ECFB-9D5D-44B2-9B08-F83A84854B3F}" type="datetimeFigureOut">
              <a:rPr lang="es-ES" smtClean="0"/>
              <a:t>28/05/2025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A0BF-2815-496C-B952-5FD81D2FDC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607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ECFB-9D5D-44B2-9B08-F83A84854B3F}" type="datetimeFigureOut">
              <a:rPr lang="es-ES" smtClean="0"/>
              <a:t>28/05/2025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A0BF-2815-496C-B952-5FD81D2FDC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643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ECFB-9D5D-44B2-9B08-F83A84854B3F}" type="datetimeFigureOut">
              <a:rPr lang="es-ES" smtClean="0"/>
              <a:t>28/05/2025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A0BF-2815-496C-B952-5FD81D2FDC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535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ECFB-9D5D-44B2-9B08-F83A84854B3F}" type="datetimeFigureOut">
              <a:rPr lang="es-ES" smtClean="0"/>
              <a:t>28/05/2025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A0BF-2815-496C-B952-5FD81D2FDC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252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ECFB-9D5D-44B2-9B08-F83A84854B3F}" type="datetimeFigureOut">
              <a:rPr lang="es-ES" smtClean="0"/>
              <a:t>28/05/2025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A0BF-2815-496C-B952-5FD81D2FDC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517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ECFB-9D5D-44B2-9B08-F83A84854B3F}" type="datetimeFigureOut">
              <a:rPr lang="es-ES" smtClean="0"/>
              <a:t>28/05/2025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7A0BF-2815-496C-B952-5FD81D2FDC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833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5BECFB-9D5D-44B2-9B08-F83A84854B3F}" type="datetimeFigureOut">
              <a:rPr lang="es-ES" smtClean="0"/>
              <a:t>28/05/2025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A7A0BF-2815-496C-B952-5FD81D2FDC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35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FFF04-0E18-BD85-D157-C60366A5D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DAB4A8B-43EB-78A6-4234-213C321997D9}"/>
              </a:ext>
            </a:extLst>
          </p:cNvPr>
          <p:cNvSpPr/>
          <p:nvPr/>
        </p:nvSpPr>
        <p:spPr>
          <a:xfrm>
            <a:off x="231268" y="224659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A0E7D79-2D30-3141-2767-BA9358931D55}"/>
              </a:ext>
            </a:extLst>
          </p:cNvPr>
          <p:cNvSpPr/>
          <p:nvPr/>
        </p:nvSpPr>
        <p:spPr>
          <a:xfrm>
            <a:off x="3491624" y="239227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A6E7C9F9-6AC4-7F4A-EF0F-81143A88ED84}"/>
              </a:ext>
            </a:extLst>
          </p:cNvPr>
          <p:cNvSpPr/>
          <p:nvPr/>
        </p:nvSpPr>
        <p:spPr>
          <a:xfrm>
            <a:off x="231268" y="2448633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673B5023-E62C-3688-3F58-74339F8006EB}"/>
              </a:ext>
            </a:extLst>
          </p:cNvPr>
          <p:cNvSpPr/>
          <p:nvPr/>
        </p:nvSpPr>
        <p:spPr>
          <a:xfrm>
            <a:off x="3491624" y="2465378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C664F45-4872-AD79-9685-7F5A918BC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87" y="335948"/>
            <a:ext cx="1900384" cy="193742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D684C51-E825-886A-6EB2-B02303509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704" y="306515"/>
            <a:ext cx="1976673" cy="197961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B9C87C5B-8914-82B1-159D-0245F24EB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70" y="2569832"/>
            <a:ext cx="1868535" cy="187680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4B759E2F-0016-0C75-F77E-6E67A25BE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6946" y="2603799"/>
            <a:ext cx="1906187" cy="1917601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EEDED422-A7E5-B189-2062-29B3746246E4}"/>
              </a:ext>
            </a:extLst>
          </p:cNvPr>
          <p:cNvSpPr/>
          <p:nvPr/>
        </p:nvSpPr>
        <p:spPr>
          <a:xfrm>
            <a:off x="231268" y="4672607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8D5592D5-E503-6BD5-CFD8-3C594116DE27}"/>
              </a:ext>
            </a:extLst>
          </p:cNvPr>
          <p:cNvSpPr/>
          <p:nvPr/>
        </p:nvSpPr>
        <p:spPr>
          <a:xfrm>
            <a:off x="3491624" y="4691530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AB82A0D-4A8D-665E-2061-41BD9C167260}"/>
              </a:ext>
            </a:extLst>
          </p:cNvPr>
          <p:cNvSpPr/>
          <p:nvPr/>
        </p:nvSpPr>
        <p:spPr>
          <a:xfrm>
            <a:off x="231268" y="6896581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0E7D8B41-3CFD-7912-F5F6-D3A1F5B55312}"/>
              </a:ext>
            </a:extLst>
          </p:cNvPr>
          <p:cNvSpPr/>
          <p:nvPr/>
        </p:nvSpPr>
        <p:spPr>
          <a:xfrm>
            <a:off x="3491624" y="6917682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54147EA-B33E-F654-E14D-D81F08FD33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5871" y="4763799"/>
            <a:ext cx="1954753" cy="196054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A782A8D-B700-709F-1DA0-BBF8A44BEA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722" y="4720855"/>
            <a:ext cx="1976121" cy="198786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31095F2-A6FA-86F2-E7CB-CEE99F659A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5872" y="6992090"/>
            <a:ext cx="1954753" cy="196054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D8337E6-4861-B984-0ED4-D77A688B1D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8969" y="6959936"/>
            <a:ext cx="2073923" cy="207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17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256C8-8E52-9CE3-12F2-E6334F3E2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56C1B05-C9EF-B3D5-5981-ABFA889127F4}"/>
              </a:ext>
            </a:extLst>
          </p:cNvPr>
          <p:cNvSpPr/>
          <p:nvPr/>
        </p:nvSpPr>
        <p:spPr>
          <a:xfrm>
            <a:off x="231268" y="224659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7815606-C53D-F6EA-1927-A7369034F47D}"/>
              </a:ext>
            </a:extLst>
          </p:cNvPr>
          <p:cNvSpPr/>
          <p:nvPr/>
        </p:nvSpPr>
        <p:spPr>
          <a:xfrm>
            <a:off x="3491624" y="224659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5D0E3388-F8E0-4FED-34BE-95C1C96AB420}"/>
              </a:ext>
            </a:extLst>
          </p:cNvPr>
          <p:cNvSpPr/>
          <p:nvPr/>
        </p:nvSpPr>
        <p:spPr>
          <a:xfrm>
            <a:off x="231268" y="2448633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F571DB9F-0DF3-22DE-09AB-5CD9983015E6}"/>
              </a:ext>
            </a:extLst>
          </p:cNvPr>
          <p:cNvSpPr/>
          <p:nvPr/>
        </p:nvSpPr>
        <p:spPr>
          <a:xfrm>
            <a:off x="3491624" y="2448633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755923D9-710E-AE75-4BF1-9E547367ABF2}"/>
              </a:ext>
            </a:extLst>
          </p:cNvPr>
          <p:cNvSpPr/>
          <p:nvPr/>
        </p:nvSpPr>
        <p:spPr>
          <a:xfrm>
            <a:off x="231268" y="4672607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21B251E8-CCA7-E040-9D3B-52BC1488D3CF}"/>
              </a:ext>
            </a:extLst>
          </p:cNvPr>
          <p:cNvSpPr/>
          <p:nvPr/>
        </p:nvSpPr>
        <p:spPr>
          <a:xfrm>
            <a:off x="3491624" y="4672607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2AB3361-C14A-8042-59D3-94D4D51D1F40}"/>
              </a:ext>
            </a:extLst>
          </p:cNvPr>
          <p:cNvSpPr/>
          <p:nvPr/>
        </p:nvSpPr>
        <p:spPr>
          <a:xfrm>
            <a:off x="231268" y="6896581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9173EF53-F31C-C2E2-C068-59773E889357}"/>
              </a:ext>
            </a:extLst>
          </p:cNvPr>
          <p:cNvSpPr/>
          <p:nvPr/>
        </p:nvSpPr>
        <p:spPr>
          <a:xfrm>
            <a:off x="3491624" y="6896581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5B23549-D1AB-8227-0845-4CBBCF1CA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104" y="2522433"/>
            <a:ext cx="1943976" cy="195802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143C250-0C4A-892D-1AD9-128E148B6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25" y="302078"/>
            <a:ext cx="1972582" cy="200516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2859BA4-9A75-5161-017F-59725003A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302" y="282991"/>
            <a:ext cx="1990375" cy="200516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A24A323-BBD8-20C0-5826-38EEE1CC2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925" y="2530037"/>
            <a:ext cx="1941659" cy="195041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CC1FF7D-E2F1-1989-27FE-C4CDDA9D2A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245" y="4802379"/>
            <a:ext cx="1875339" cy="190045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95BD5CE-8EC1-4D10-FD64-9A335E34E6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7104" y="4747007"/>
            <a:ext cx="1969914" cy="20112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87B8D3E-7F56-71FC-F625-2C4F28FDC6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925" y="6962379"/>
            <a:ext cx="2038902" cy="201941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79A953A-8528-F4E4-0FF5-634B2F3502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8224" y="6990781"/>
            <a:ext cx="1963583" cy="199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59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7EBAE-2375-E75C-8913-C8C61F92D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25A6EDD-705F-8FF9-BEF2-CCB0941CA241}"/>
              </a:ext>
            </a:extLst>
          </p:cNvPr>
          <p:cNvSpPr/>
          <p:nvPr/>
        </p:nvSpPr>
        <p:spPr>
          <a:xfrm>
            <a:off x="231268" y="224659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CD80384-39F8-FE53-1F74-936FB834C387}"/>
              </a:ext>
            </a:extLst>
          </p:cNvPr>
          <p:cNvSpPr/>
          <p:nvPr/>
        </p:nvSpPr>
        <p:spPr>
          <a:xfrm>
            <a:off x="3491624" y="224659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7C46ED4-F9EB-E6F7-B83E-C48D31BD011F}"/>
              </a:ext>
            </a:extLst>
          </p:cNvPr>
          <p:cNvSpPr/>
          <p:nvPr/>
        </p:nvSpPr>
        <p:spPr>
          <a:xfrm>
            <a:off x="231268" y="2448633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CE06AC4-01E3-8A04-42CF-4D0E5EC2FF0F}"/>
              </a:ext>
            </a:extLst>
          </p:cNvPr>
          <p:cNvSpPr/>
          <p:nvPr/>
        </p:nvSpPr>
        <p:spPr>
          <a:xfrm>
            <a:off x="3491624" y="2448633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137F5609-D185-608E-EC58-EBC24FB9E0E1}"/>
              </a:ext>
            </a:extLst>
          </p:cNvPr>
          <p:cNvSpPr/>
          <p:nvPr/>
        </p:nvSpPr>
        <p:spPr>
          <a:xfrm>
            <a:off x="231268" y="4672607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AC6B4837-B31B-BA41-1EA7-AFD8248D93AA}"/>
              </a:ext>
            </a:extLst>
          </p:cNvPr>
          <p:cNvSpPr/>
          <p:nvPr/>
        </p:nvSpPr>
        <p:spPr>
          <a:xfrm>
            <a:off x="3491624" y="4672607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373AE775-F233-EFE4-F5DE-D9ED1FA5DCCB}"/>
              </a:ext>
            </a:extLst>
          </p:cNvPr>
          <p:cNvSpPr/>
          <p:nvPr/>
        </p:nvSpPr>
        <p:spPr>
          <a:xfrm>
            <a:off x="231268" y="6896581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77149E8B-1BDC-83E7-0F25-327602D31227}"/>
              </a:ext>
            </a:extLst>
          </p:cNvPr>
          <p:cNvSpPr/>
          <p:nvPr/>
        </p:nvSpPr>
        <p:spPr>
          <a:xfrm>
            <a:off x="3491624" y="6896581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F42A39F7-AA07-F0DC-7EDA-11F809570262}"/>
                  </a:ext>
                </a:extLst>
              </p:cNvPr>
              <p:cNvSpPr txBox="1"/>
              <p:nvPr/>
            </p:nvSpPr>
            <p:spPr>
              <a:xfrm>
                <a:off x="3778192" y="3071547"/>
                <a:ext cx="2553328" cy="8150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s-E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s-ES" sz="2800" b="1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F42A39F7-AA07-F0DC-7EDA-11F809570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192" y="3071547"/>
                <a:ext cx="2553328" cy="8150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ECA99293-6B6E-E37F-101E-E9BA9AE4C91B}"/>
                  </a:ext>
                </a:extLst>
              </p:cNvPr>
              <p:cNvSpPr txBox="1"/>
              <p:nvPr/>
            </p:nvSpPr>
            <p:spPr>
              <a:xfrm>
                <a:off x="635377" y="3078729"/>
                <a:ext cx="2225802" cy="807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s-E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s-ES" sz="2800" b="1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ECA99293-6B6E-E37F-101E-E9BA9AE4C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77" y="3078729"/>
                <a:ext cx="2225802" cy="807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086B9119-3C50-3BBE-99C4-FB2649ABC272}"/>
                  </a:ext>
                </a:extLst>
              </p:cNvPr>
              <p:cNvSpPr txBox="1"/>
              <p:nvPr/>
            </p:nvSpPr>
            <p:spPr>
              <a:xfrm>
                <a:off x="1355260" y="899933"/>
                <a:ext cx="949747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s-ES" sz="2800" b="1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086B9119-3C50-3BBE-99C4-FB2649ABC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260" y="899933"/>
                <a:ext cx="949747" cy="8094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950EE989-70A8-AB9E-7CC6-442FDEFEF558}"/>
                  </a:ext>
                </a:extLst>
              </p:cNvPr>
              <p:cNvSpPr txBox="1"/>
              <p:nvPr/>
            </p:nvSpPr>
            <p:spPr>
              <a:xfrm>
                <a:off x="4481401" y="842580"/>
                <a:ext cx="1277273" cy="807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s-ES" sz="2800" b="1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950EE989-70A8-AB9E-7CC6-442FDEFEF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401" y="842580"/>
                <a:ext cx="1277273" cy="807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6FA20FAD-44DA-E15A-3257-9899F2B0CF53}"/>
                  </a:ext>
                </a:extLst>
              </p:cNvPr>
              <p:cNvSpPr txBox="1"/>
              <p:nvPr/>
            </p:nvSpPr>
            <p:spPr>
              <a:xfrm>
                <a:off x="952264" y="5347881"/>
                <a:ext cx="1755737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s-E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s-E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s-ES" sz="2800" b="1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6FA20FAD-44DA-E15A-3257-9899F2B0C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264" y="5347881"/>
                <a:ext cx="1755737" cy="8094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520F4117-D9CF-1FE0-7A7B-D0298D2F38F9}"/>
                  </a:ext>
                </a:extLst>
              </p:cNvPr>
              <p:cNvSpPr txBox="1"/>
              <p:nvPr/>
            </p:nvSpPr>
            <p:spPr>
              <a:xfrm>
                <a:off x="4242171" y="5225880"/>
                <a:ext cx="1755737" cy="87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s-E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E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s-E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s-ES" sz="2800" b="1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520F4117-D9CF-1FE0-7A7B-D0298D2F3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171" y="5225880"/>
                <a:ext cx="1755737" cy="8756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F090482D-F69A-93BC-262D-98F5E0059006}"/>
                  </a:ext>
                </a:extLst>
              </p:cNvPr>
              <p:cNvSpPr txBox="1"/>
              <p:nvPr/>
            </p:nvSpPr>
            <p:spPr>
              <a:xfrm>
                <a:off x="1044753" y="7540179"/>
                <a:ext cx="1755737" cy="872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s-E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s-ES" sz="2800" b="1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F090482D-F69A-93BC-262D-98F5E0059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753" y="7540179"/>
                <a:ext cx="1755737" cy="8728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182BFE57-4CEA-5B65-2996-57758CF6125A}"/>
                  </a:ext>
                </a:extLst>
              </p:cNvPr>
              <p:cNvSpPr txBox="1"/>
              <p:nvPr/>
            </p:nvSpPr>
            <p:spPr>
              <a:xfrm>
                <a:off x="4328155" y="7457367"/>
                <a:ext cx="1583767" cy="87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s-E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s-ES" sz="2800" b="1" dirty="0"/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182BFE57-4CEA-5B65-2996-57758CF61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155" y="7457367"/>
                <a:ext cx="1583767" cy="8756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4550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4B2A4-7A47-CE7B-4A2B-D39341BF6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DAA025E-9BAA-FA80-20E4-80FB1B659418}"/>
              </a:ext>
            </a:extLst>
          </p:cNvPr>
          <p:cNvSpPr/>
          <p:nvPr/>
        </p:nvSpPr>
        <p:spPr>
          <a:xfrm>
            <a:off x="231268" y="224659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F2BD2511-7129-EC10-D8C9-8302CFC92F9E}"/>
              </a:ext>
            </a:extLst>
          </p:cNvPr>
          <p:cNvSpPr/>
          <p:nvPr/>
        </p:nvSpPr>
        <p:spPr>
          <a:xfrm>
            <a:off x="3491624" y="224659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DAA407A0-5431-0A14-0AFE-E8B59923A4C5}"/>
              </a:ext>
            </a:extLst>
          </p:cNvPr>
          <p:cNvSpPr/>
          <p:nvPr/>
        </p:nvSpPr>
        <p:spPr>
          <a:xfrm>
            <a:off x="231268" y="2448633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359D7D15-3E4D-FB63-4D90-217DE61DD1B2}"/>
              </a:ext>
            </a:extLst>
          </p:cNvPr>
          <p:cNvSpPr/>
          <p:nvPr/>
        </p:nvSpPr>
        <p:spPr>
          <a:xfrm>
            <a:off x="3491624" y="2448633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C581064E-5AFD-75FD-25A2-CAFAF655573A}"/>
              </a:ext>
            </a:extLst>
          </p:cNvPr>
          <p:cNvSpPr/>
          <p:nvPr/>
        </p:nvSpPr>
        <p:spPr>
          <a:xfrm>
            <a:off x="231268" y="4672607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7724A7B0-2145-4AB5-4161-11837174C6B5}"/>
              </a:ext>
            </a:extLst>
          </p:cNvPr>
          <p:cNvSpPr/>
          <p:nvPr/>
        </p:nvSpPr>
        <p:spPr>
          <a:xfrm>
            <a:off x="3491624" y="4672607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F440580B-B70E-8A72-7749-A496490697BC}"/>
              </a:ext>
            </a:extLst>
          </p:cNvPr>
          <p:cNvSpPr/>
          <p:nvPr/>
        </p:nvSpPr>
        <p:spPr>
          <a:xfrm>
            <a:off x="231268" y="6896581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983C6AE8-26C5-54AD-777D-91925DD37812}"/>
              </a:ext>
            </a:extLst>
          </p:cNvPr>
          <p:cNvSpPr/>
          <p:nvPr/>
        </p:nvSpPr>
        <p:spPr>
          <a:xfrm>
            <a:off x="3491624" y="6896581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796653EA-FB59-1D2F-8D6F-3144130B5B8F}"/>
                  </a:ext>
                </a:extLst>
              </p:cNvPr>
              <p:cNvSpPr txBox="1"/>
              <p:nvPr/>
            </p:nvSpPr>
            <p:spPr>
              <a:xfrm>
                <a:off x="4110792" y="2921638"/>
                <a:ext cx="207242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 dirty="0"/>
                  <a:t>AV en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s-ES" sz="2400" b="1" dirty="0"/>
              </a:p>
              <a:p>
                <a:pPr algn="ctr"/>
                <a:endParaRPr lang="es-ES" sz="2400" b="1" dirty="0"/>
              </a:p>
              <a:p>
                <a:pPr algn="ctr"/>
                <a:r>
                  <a:rPr lang="es-ES" sz="2400" b="1" dirty="0"/>
                  <a:t>AH en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s-ES" sz="2400" b="1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796653EA-FB59-1D2F-8D6F-3144130B5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792" y="2921638"/>
                <a:ext cx="2072427" cy="1200329"/>
              </a:xfrm>
              <a:prstGeom prst="rect">
                <a:avLst/>
              </a:prstGeom>
              <a:blipFill>
                <a:blip r:embed="rId2"/>
                <a:stretch>
                  <a:fillRect l="-4118" t="-4061" r="-294" b="-1066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68893BDF-4C1E-647F-FF92-6429922A5108}"/>
                  </a:ext>
                </a:extLst>
              </p:cNvPr>
              <p:cNvSpPr txBox="1"/>
              <p:nvPr/>
            </p:nvSpPr>
            <p:spPr>
              <a:xfrm>
                <a:off x="869897" y="2921638"/>
                <a:ext cx="184319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 dirty="0"/>
                  <a:t>AV en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s-ES" sz="2400" b="1" dirty="0"/>
              </a:p>
              <a:p>
                <a:pPr algn="ctr"/>
                <a:endParaRPr lang="es-ES" sz="2400" b="1" dirty="0"/>
              </a:p>
              <a:p>
                <a:pPr algn="ctr"/>
                <a:r>
                  <a:rPr lang="es-ES" sz="2400" b="1" dirty="0"/>
                  <a:t>AH en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s-ES" sz="2400" b="1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68893BDF-4C1E-647F-FF92-6429922A5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97" y="2921638"/>
                <a:ext cx="1843197" cy="1200329"/>
              </a:xfrm>
              <a:prstGeom prst="rect">
                <a:avLst/>
              </a:prstGeom>
              <a:blipFill>
                <a:blip r:embed="rId3"/>
                <a:stretch>
                  <a:fillRect l="-4967" t="-4061" b="-1066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17ED980-F2AC-2E10-794A-21FD702EEB21}"/>
                  </a:ext>
                </a:extLst>
              </p:cNvPr>
              <p:cNvSpPr txBox="1"/>
              <p:nvPr/>
            </p:nvSpPr>
            <p:spPr>
              <a:xfrm>
                <a:off x="840020" y="551294"/>
                <a:ext cx="1902957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 dirty="0"/>
                  <a:t>AV en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s-ES" sz="2400" b="1" dirty="0"/>
              </a:p>
              <a:p>
                <a:pPr algn="ctr"/>
                <a:r>
                  <a:rPr lang="es-ES" sz="2400" b="1" dirty="0"/>
                  <a:t>AH en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s-ES" sz="2400" b="1" dirty="0"/>
              </a:p>
              <a:p>
                <a:pPr algn="ctr"/>
                <a:endParaRPr lang="es-ES" sz="2400" b="1" dirty="0"/>
              </a:p>
              <a:p>
                <a:pPr algn="ctr"/>
                <a:r>
                  <a:rPr lang="es-ES" sz="2400" b="1" dirty="0"/>
                  <a:t>Decreciente</a:t>
                </a: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17ED980-F2AC-2E10-794A-21FD702EE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20" y="551294"/>
                <a:ext cx="1902957" cy="1569660"/>
              </a:xfrm>
              <a:prstGeom prst="rect">
                <a:avLst/>
              </a:prstGeom>
              <a:blipFill>
                <a:blip r:embed="rId4"/>
                <a:stretch>
                  <a:fillRect l="-4487" t="-3101" r="-4167" b="-775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FA20DC9F-E161-B4CF-411D-D91EF3CE0689}"/>
                  </a:ext>
                </a:extLst>
              </p:cNvPr>
              <p:cNvSpPr txBox="1"/>
              <p:nvPr/>
            </p:nvSpPr>
            <p:spPr>
              <a:xfrm>
                <a:off x="4223065" y="519829"/>
                <a:ext cx="1902957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 dirty="0"/>
                  <a:t>AV en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s-ES" sz="2400" b="1" dirty="0"/>
              </a:p>
              <a:p>
                <a:pPr algn="ctr"/>
                <a:r>
                  <a:rPr lang="es-ES" sz="2400" b="1" dirty="0"/>
                  <a:t>AH en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s-ES" sz="2400" b="1" dirty="0"/>
              </a:p>
              <a:p>
                <a:pPr algn="ctr"/>
                <a:endParaRPr lang="es-ES" sz="2400" b="1" dirty="0"/>
              </a:p>
              <a:p>
                <a:pPr algn="ctr"/>
                <a:r>
                  <a:rPr lang="es-ES" sz="2400" b="1" dirty="0"/>
                  <a:t>Creciente</a:t>
                </a: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FA20DC9F-E161-B4CF-411D-D91EF3CE0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065" y="519829"/>
                <a:ext cx="1902957" cy="1569660"/>
              </a:xfrm>
              <a:prstGeom prst="rect">
                <a:avLst/>
              </a:prstGeom>
              <a:blipFill>
                <a:blip r:embed="rId5"/>
                <a:stretch>
                  <a:fillRect l="-3205" t="-3101" b="-775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F6FD4815-50CD-8C97-10A6-B7B60BD21CF9}"/>
                  </a:ext>
                </a:extLst>
              </p:cNvPr>
              <p:cNvSpPr txBox="1"/>
              <p:nvPr/>
            </p:nvSpPr>
            <p:spPr>
              <a:xfrm>
                <a:off x="869897" y="4967777"/>
                <a:ext cx="2017795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 dirty="0"/>
                  <a:t>Racional</a:t>
                </a:r>
              </a:p>
              <a:p>
                <a:pPr algn="ctr"/>
                <a:r>
                  <a:rPr lang="es-ES" sz="2400" b="1" dirty="0"/>
                  <a:t>AV en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s-ES" sz="2400" b="1" dirty="0"/>
              </a:p>
              <a:p>
                <a:pPr algn="ctr"/>
                <a:r>
                  <a:rPr lang="es-ES" sz="2400" b="1" dirty="0"/>
                  <a:t>AV en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s-ES" sz="2400" b="1" dirty="0"/>
              </a:p>
              <a:p>
                <a:pPr algn="ctr"/>
                <a:r>
                  <a:rPr lang="es-ES" sz="2400" b="1" dirty="0"/>
                  <a:t>AH en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s-ES" sz="2400" b="1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F6FD4815-50CD-8C97-10A6-B7B60BD21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97" y="4967777"/>
                <a:ext cx="2017795" cy="1569660"/>
              </a:xfrm>
              <a:prstGeom prst="rect">
                <a:avLst/>
              </a:prstGeom>
              <a:blipFill>
                <a:blip r:embed="rId6"/>
                <a:stretch>
                  <a:fillRect l="-4532" t="-3113" b="-817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7A4FD064-04EC-C108-89EA-01519B6A3E49}"/>
                  </a:ext>
                </a:extLst>
              </p:cNvPr>
              <p:cNvSpPr txBox="1"/>
              <p:nvPr/>
            </p:nvSpPr>
            <p:spPr>
              <a:xfrm>
                <a:off x="4108227" y="4967777"/>
                <a:ext cx="2017795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 dirty="0"/>
                  <a:t>Racional</a:t>
                </a:r>
              </a:p>
              <a:p>
                <a:pPr algn="ctr"/>
                <a:r>
                  <a:rPr lang="es-ES" sz="2400" b="1" dirty="0"/>
                  <a:t>AV en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s-ES" sz="2400" b="1" dirty="0"/>
              </a:p>
              <a:p>
                <a:pPr algn="ctr"/>
                <a:r>
                  <a:rPr lang="es-ES" sz="2400" b="1" dirty="0"/>
                  <a:t>AV en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s-ES" sz="2400" b="1" dirty="0"/>
              </a:p>
              <a:p>
                <a:pPr algn="ctr"/>
                <a:r>
                  <a:rPr lang="es-ES" sz="2400" b="1" dirty="0"/>
                  <a:t>AH en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s-ES" sz="2400" b="1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7A4FD064-04EC-C108-89EA-01519B6A3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227" y="4967777"/>
                <a:ext cx="2017795" cy="1569660"/>
              </a:xfrm>
              <a:prstGeom prst="rect">
                <a:avLst/>
              </a:prstGeom>
              <a:blipFill>
                <a:blip r:embed="rId7"/>
                <a:stretch>
                  <a:fillRect l="-4230" t="-3113" r="-302" b="-817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2135F827-6F39-27AB-7749-6CD48C37EE68}"/>
                  </a:ext>
                </a:extLst>
              </p:cNvPr>
              <p:cNvSpPr txBox="1"/>
              <p:nvPr/>
            </p:nvSpPr>
            <p:spPr>
              <a:xfrm>
                <a:off x="686673" y="7191751"/>
                <a:ext cx="238424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 dirty="0"/>
                  <a:t>Racional</a:t>
                </a:r>
              </a:p>
              <a:p>
                <a:pPr algn="ctr"/>
                <a:endParaRPr lang="es-ES" sz="2400" b="1" dirty="0"/>
              </a:p>
              <a:p>
                <a:pPr algn="ctr"/>
                <a:r>
                  <a:rPr lang="es-ES" sz="2400" b="1" dirty="0"/>
                  <a:t>AV en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s-ES" sz="2400" b="1" dirty="0"/>
              </a:p>
              <a:p>
                <a:pPr algn="ctr"/>
                <a:r>
                  <a:rPr lang="es-ES" sz="2400" b="1" dirty="0"/>
                  <a:t>AO en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s-ES" sz="2400" b="1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2135F827-6F39-27AB-7749-6CD48C37E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73" y="7191751"/>
                <a:ext cx="2384242" cy="1569660"/>
              </a:xfrm>
              <a:prstGeom prst="rect">
                <a:avLst/>
              </a:prstGeom>
              <a:blipFill>
                <a:blip r:embed="rId8"/>
                <a:stretch>
                  <a:fillRect l="-3581" t="-3113" b="-817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7D56CB13-AFE0-EEBA-3054-095068EE5D3B}"/>
                  </a:ext>
                </a:extLst>
              </p:cNvPr>
              <p:cNvSpPr txBox="1"/>
              <p:nvPr/>
            </p:nvSpPr>
            <p:spPr>
              <a:xfrm>
                <a:off x="3810389" y="7203617"/>
                <a:ext cx="261347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 dirty="0"/>
                  <a:t>Racional</a:t>
                </a:r>
              </a:p>
              <a:p>
                <a:pPr algn="ctr"/>
                <a:endParaRPr lang="es-ES" sz="2400" b="1" dirty="0"/>
              </a:p>
              <a:p>
                <a:pPr algn="ctr"/>
                <a:r>
                  <a:rPr lang="es-ES" sz="2400" b="1" dirty="0"/>
                  <a:t>AV en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s-ES" sz="2400" b="1" dirty="0"/>
              </a:p>
              <a:p>
                <a:pPr algn="ctr"/>
                <a:r>
                  <a:rPr lang="es-ES" sz="2400" b="1" dirty="0"/>
                  <a:t>AO en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s-ES" sz="2400" b="1" dirty="0"/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7D56CB13-AFE0-EEBA-3054-095068EE5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389" y="7203617"/>
                <a:ext cx="2613472" cy="1569660"/>
              </a:xfrm>
              <a:prstGeom prst="rect">
                <a:avLst/>
              </a:prstGeom>
              <a:blipFill>
                <a:blip r:embed="rId9"/>
                <a:stretch>
                  <a:fillRect l="-3030" t="-3113" r="-233" b="-817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1440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B1835-72DB-E0C2-870A-54AAFCB0A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583A51-B307-5CDB-F8FE-252E192B7F96}"/>
              </a:ext>
            </a:extLst>
          </p:cNvPr>
          <p:cNvSpPr/>
          <p:nvPr/>
        </p:nvSpPr>
        <p:spPr>
          <a:xfrm>
            <a:off x="231268" y="224659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E710470-A387-73FF-D1EA-E7A261E2D77A}"/>
              </a:ext>
            </a:extLst>
          </p:cNvPr>
          <p:cNvSpPr/>
          <p:nvPr/>
        </p:nvSpPr>
        <p:spPr>
          <a:xfrm>
            <a:off x="3491624" y="224659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700726BA-9A59-8B47-C4E6-16890E5949CE}"/>
              </a:ext>
            </a:extLst>
          </p:cNvPr>
          <p:cNvSpPr/>
          <p:nvPr/>
        </p:nvSpPr>
        <p:spPr>
          <a:xfrm>
            <a:off x="231268" y="2448633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49BD8884-05BC-2287-6DFC-2D73C0969F43}"/>
              </a:ext>
            </a:extLst>
          </p:cNvPr>
          <p:cNvSpPr/>
          <p:nvPr/>
        </p:nvSpPr>
        <p:spPr>
          <a:xfrm>
            <a:off x="3491624" y="2448633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1D56EBA-8C91-8FEB-C5DA-6CDF903ABBF8}"/>
              </a:ext>
            </a:extLst>
          </p:cNvPr>
          <p:cNvSpPr/>
          <p:nvPr/>
        </p:nvSpPr>
        <p:spPr>
          <a:xfrm>
            <a:off x="231268" y="4672607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84F037CD-BCF7-6507-5EFA-A4CBE32AD53A}"/>
              </a:ext>
            </a:extLst>
          </p:cNvPr>
          <p:cNvSpPr/>
          <p:nvPr/>
        </p:nvSpPr>
        <p:spPr>
          <a:xfrm>
            <a:off x="3491624" y="4672607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9E1AC5C-1791-5252-DED5-7A5C576A8667}"/>
              </a:ext>
            </a:extLst>
          </p:cNvPr>
          <p:cNvSpPr/>
          <p:nvPr/>
        </p:nvSpPr>
        <p:spPr>
          <a:xfrm>
            <a:off x="231268" y="6896581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77B2C045-4FD4-FEC7-2D23-3D16AEAC6EB0}"/>
              </a:ext>
            </a:extLst>
          </p:cNvPr>
          <p:cNvSpPr/>
          <p:nvPr/>
        </p:nvSpPr>
        <p:spPr>
          <a:xfrm>
            <a:off x="3491624" y="6896581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0B87454-4523-9FE7-0110-FB0FC1036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21" y="7001372"/>
            <a:ext cx="1947554" cy="195041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7983536-A2BC-D352-A927-C7DCDD627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73" y="2600996"/>
            <a:ext cx="1924199" cy="193841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3A71254-D36D-14E1-A4DF-7D54572CC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75" y="288072"/>
            <a:ext cx="1995036" cy="202266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CDF9E23-AEDA-1F32-F122-D5FCF027E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4028" y="324295"/>
            <a:ext cx="1947554" cy="195022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44C303E-B1F7-D352-1ACB-2483B49BE8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3120" y="2554634"/>
            <a:ext cx="1929369" cy="194799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4713280-DA72-B21A-CACE-9BD1F29230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118" y="4752318"/>
            <a:ext cx="1995036" cy="200057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418F3AA-0E0D-EE5E-EC30-E8AC440CF6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3120" y="4764295"/>
            <a:ext cx="1971183" cy="197662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162D508-FF72-42C5-BD2F-F7303E09DA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3120" y="7001372"/>
            <a:ext cx="197129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82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EC61B-0F5D-960E-5808-F639B60BE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E172CCA-CCA9-2974-21C7-27C1937F9C55}"/>
              </a:ext>
            </a:extLst>
          </p:cNvPr>
          <p:cNvSpPr/>
          <p:nvPr/>
        </p:nvSpPr>
        <p:spPr>
          <a:xfrm>
            <a:off x="231268" y="224659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2158BEA-CCC7-6560-E21F-085CE739A3C2}"/>
              </a:ext>
            </a:extLst>
          </p:cNvPr>
          <p:cNvSpPr/>
          <p:nvPr/>
        </p:nvSpPr>
        <p:spPr>
          <a:xfrm>
            <a:off x="3491624" y="224659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A4AC9DDF-CB84-002E-B424-B29186A2766C}"/>
              </a:ext>
            </a:extLst>
          </p:cNvPr>
          <p:cNvSpPr/>
          <p:nvPr/>
        </p:nvSpPr>
        <p:spPr>
          <a:xfrm>
            <a:off x="231268" y="2448633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2481D968-A20E-AE2B-E753-4E129606D164}"/>
              </a:ext>
            </a:extLst>
          </p:cNvPr>
          <p:cNvSpPr/>
          <p:nvPr/>
        </p:nvSpPr>
        <p:spPr>
          <a:xfrm>
            <a:off x="3491624" y="2448633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842CE79-F4BB-F1D8-4A0F-E8BE50403410}"/>
              </a:ext>
            </a:extLst>
          </p:cNvPr>
          <p:cNvSpPr/>
          <p:nvPr/>
        </p:nvSpPr>
        <p:spPr>
          <a:xfrm>
            <a:off x="231268" y="4672607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955DAB1E-0535-DFBE-C766-7A3205ED0FDB}"/>
              </a:ext>
            </a:extLst>
          </p:cNvPr>
          <p:cNvSpPr/>
          <p:nvPr/>
        </p:nvSpPr>
        <p:spPr>
          <a:xfrm>
            <a:off x="3491624" y="4672607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218A796-6F10-F2B7-9DA7-000B3B1EC487}"/>
              </a:ext>
            </a:extLst>
          </p:cNvPr>
          <p:cNvSpPr/>
          <p:nvPr/>
        </p:nvSpPr>
        <p:spPr>
          <a:xfrm>
            <a:off x="231268" y="6896581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AEEB0726-FD23-32CD-04D7-25ED82DDA4E3}"/>
              </a:ext>
            </a:extLst>
          </p:cNvPr>
          <p:cNvSpPr/>
          <p:nvPr/>
        </p:nvSpPr>
        <p:spPr>
          <a:xfrm>
            <a:off x="3491624" y="6896581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0311A8DC-7DB2-BB7F-CC4E-22287F130E03}"/>
                  </a:ext>
                </a:extLst>
              </p:cNvPr>
              <p:cNvSpPr txBox="1"/>
              <p:nvPr/>
            </p:nvSpPr>
            <p:spPr>
              <a:xfrm>
                <a:off x="1270173" y="5552707"/>
                <a:ext cx="11199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400" b="1" i="1" smtClean="0">
                          <a:latin typeface="Cambria Math" panose="02040503050406030204" pitchFamily="18" charset="0"/>
                        </a:rPr>
                        <m:t>𝒍𝒏𝒙</m:t>
                      </m:r>
                    </m:oMath>
                  </m:oMathPara>
                </a14:m>
                <a:endParaRPr lang="es-ES" sz="2400" b="1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0311A8DC-7DB2-BB7F-CC4E-22287F130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173" y="5552707"/>
                <a:ext cx="1119922" cy="369332"/>
              </a:xfrm>
              <a:prstGeom prst="rect">
                <a:avLst/>
              </a:prstGeom>
              <a:blipFill>
                <a:blip r:embed="rId2"/>
                <a:stretch>
                  <a:fillRect l="-6522" r="-7065" b="-25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E84A6833-D618-0D19-2A75-56ED593EFBF8}"/>
                  </a:ext>
                </a:extLst>
              </p:cNvPr>
              <p:cNvSpPr txBox="1"/>
              <p:nvPr/>
            </p:nvSpPr>
            <p:spPr>
              <a:xfrm>
                <a:off x="685262" y="3365124"/>
                <a:ext cx="2126031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8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s-ES" sz="28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s-ES" sz="28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8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s-ES" sz="2800" b="1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E84A6833-D618-0D19-2A75-56ED593EF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62" y="3365124"/>
                <a:ext cx="2126031" cy="4406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D3F7F9E6-DE5E-96D0-E8E8-3562F6062BD4}"/>
                  </a:ext>
                </a:extLst>
              </p:cNvPr>
              <p:cNvSpPr txBox="1"/>
              <p:nvPr/>
            </p:nvSpPr>
            <p:spPr>
              <a:xfrm>
                <a:off x="1199442" y="1099202"/>
                <a:ext cx="10976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s-ES" sz="2800" b="1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D3F7F9E6-DE5E-96D0-E8E8-3562F6062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42" y="1099202"/>
                <a:ext cx="109767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EE30F35B-4EC4-4631-EDF1-5E6ED3842E1A}"/>
                  </a:ext>
                </a:extLst>
              </p:cNvPr>
              <p:cNvSpPr txBox="1"/>
              <p:nvPr/>
            </p:nvSpPr>
            <p:spPr>
              <a:xfrm>
                <a:off x="4465504" y="552397"/>
                <a:ext cx="12884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s-ES" sz="2800" b="1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EE30F35B-4EC4-4631-EDF1-5E6ED3842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504" y="552397"/>
                <a:ext cx="128843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CE83981-A9D8-935D-3ECA-C499CACBA98E}"/>
                  </a:ext>
                </a:extLst>
              </p:cNvPr>
              <p:cNvSpPr txBox="1"/>
              <p:nvPr/>
            </p:nvSpPr>
            <p:spPr>
              <a:xfrm>
                <a:off x="3631781" y="1335594"/>
                <a:ext cx="1091517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s-E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b="1" i="0" smtClean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p>
                              <m:r>
                                <a:rPr lang="es-ES" sz="28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S" sz="2800" b="1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CE83981-A9D8-935D-3ECA-C499CACBA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781" y="1335594"/>
                <a:ext cx="1091517" cy="8094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098DAFDE-C13A-D942-5934-637C5518CED7}"/>
                  </a:ext>
                </a:extLst>
              </p:cNvPr>
              <p:cNvSpPr txBox="1"/>
              <p:nvPr/>
            </p:nvSpPr>
            <p:spPr>
              <a:xfrm>
                <a:off x="5013219" y="1232071"/>
                <a:ext cx="1527341" cy="1016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8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E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s-ES" sz="2800" b="1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098DAFDE-C13A-D942-5934-637C5518C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219" y="1232071"/>
                <a:ext cx="1527341" cy="10164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B2564612-E16A-33EF-A70A-2C96006F6DC9}"/>
                  </a:ext>
                </a:extLst>
              </p:cNvPr>
              <p:cNvSpPr txBox="1"/>
              <p:nvPr/>
            </p:nvSpPr>
            <p:spPr>
              <a:xfrm>
                <a:off x="3882994" y="3366310"/>
                <a:ext cx="2534412" cy="4599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s-E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s-ES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s-ES" sz="28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8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s-ES" sz="28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8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sup>
                      </m:sSup>
                      <m:r>
                        <a:rPr lang="es-ES" sz="28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28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s-ES" sz="2800" b="1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B2564612-E16A-33EF-A70A-2C96006F6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994" y="3366310"/>
                <a:ext cx="2534412" cy="4599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A68DEDEA-FE0C-3D69-3EEC-A6430D3C009E}"/>
                  </a:ext>
                </a:extLst>
              </p:cNvPr>
              <p:cNvSpPr txBox="1"/>
              <p:nvPr/>
            </p:nvSpPr>
            <p:spPr>
              <a:xfrm>
                <a:off x="453795" y="7791915"/>
                <a:ext cx="27526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ES" sz="2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ES" sz="2400" b="1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s-ES" sz="2400" b="1" i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s-ES" sz="2400" b="1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4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s-ES" sz="2400" b="1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400" b="1" i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s-ES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400" b="1" i="0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s-ES" sz="2400" b="1" dirty="0"/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A68DEDEA-FE0C-3D69-3EEC-A6430D3C0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95" y="7791915"/>
                <a:ext cx="2752677" cy="369332"/>
              </a:xfrm>
              <a:prstGeom prst="rect">
                <a:avLst/>
              </a:prstGeom>
              <a:blipFill>
                <a:blip r:embed="rId9"/>
                <a:stretch>
                  <a:fillRect l="-2434" t="-3279" r="-2212" b="-3278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5F3EE97B-5E98-8B89-1AB2-664F90673D44}"/>
                  </a:ext>
                </a:extLst>
              </p:cNvPr>
              <p:cNvSpPr txBox="1"/>
              <p:nvPr/>
            </p:nvSpPr>
            <p:spPr>
              <a:xfrm>
                <a:off x="5061468" y="6315014"/>
                <a:ext cx="1430841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400" b="1" i="1" smtClean="0">
                          <a:latin typeface="Cambria Math" panose="02040503050406030204" pitchFamily="18" charset="0"/>
                        </a:rPr>
                        <m:t>𝒍𝒏</m:t>
                      </m:r>
                      <m:sSup>
                        <m:sSupPr>
                          <m:ctrlPr>
                            <a:rPr lang="es-E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s-E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s-ES" sz="2400" b="1" dirty="0"/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5F3EE97B-5E98-8B89-1AB2-664F90673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468" y="6315014"/>
                <a:ext cx="1430841" cy="377667"/>
              </a:xfrm>
              <a:prstGeom prst="rect">
                <a:avLst/>
              </a:prstGeom>
              <a:blipFill>
                <a:blip r:embed="rId10"/>
                <a:stretch>
                  <a:fillRect l="-5106" t="-3226" r="-2128" b="-2419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60BBF5D6-CE15-05D3-D26C-A811F2F6D489}"/>
                  </a:ext>
                </a:extLst>
              </p:cNvPr>
              <p:cNvSpPr txBox="1"/>
              <p:nvPr/>
            </p:nvSpPr>
            <p:spPr>
              <a:xfrm>
                <a:off x="3756423" y="5453184"/>
                <a:ext cx="1530804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400" b="1" i="1" smtClean="0"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ctrlPr>
                            <a:rPr lang="es-E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ES" sz="2400" b="1" dirty="0"/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60BBF5D6-CE15-05D3-D26C-A811F2F6D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423" y="5453184"/>
                <a:ext cx="1530804" cy="8298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1E0A2429-AAC8-63C8-0EC5-796EBCB0442E}"/>
                  </a:ext>
                </a:extLst>
              </p:cNvPr>
              <p:cNvSpPr txBox="1"/>
              <p:nvPr/>
            </p:nvSpPr>
            <p:spPr>
              <a:xfrm>
                <a:off x="4718092" y="4871408"/>
                <a:ext cx="1688924" cy="4024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1" i="1" smtClean="0">
                              <a:latin typeface="Cambria Math" panose="02040503050406030204" pitchFamily="18" charset="0"/>
                            </a:rPr>
                            <m:t>𝒍𝒐𝒈</m:t>
                          </m:r>
                        </m:e>
                        <m:sub>
                          <m:r>
                            <a:rPr lang="es-E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sz="24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s-ES" sz="2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s-E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s-ES" sz="2400" b="1" dirty="0"/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1E0A2429-AAC8-63C8-0EC5-796EBCB04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092" y="4871408"/>
                <a:ext cx="1688924" cy="402482"/>
              </a:xfrm>
              <a:prstGeom prst="rect">
                <a:avLst/>
              </a:prstGeom>
              <a:blipFill>
                <a:blip r:embed="rId12"/>
                <a:stretch>
                  <a:fillRect l="-4693" r="-2527" b="-2727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8C2A37C6-F106-677E-7CD0-92785A22944B}"/>
                  </a:ext>
                </a:extLst>
              </p:cNvPr>
              <p:cNvSpPr txBox="1"/>
              <p:nvPr/>
            </p:nvSpPr>
            <p:spPr>
              <a:xfrm>
                <a:off x="3714151" y="7733805"/>
                <a:ext cx="2752677" cy="5741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ES" sz="2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s-ES" sz="2400" b="1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s-E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s-ES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s-ES" sz="2400" b="1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4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s-ES" sz="2400" b="1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func>
                      <m:r>
                        <a:rPr lang="es-ES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400" b="1" i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s-ES" sz="2400" b="1" dirty="0"/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8C2A37C6-F106-677E-7CD0-92785A229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151" y="7733805"/>
                <a:ext cx="2752677" cy="574132"/>
              </a:xfrm>
              <a:prstGeom prst="rect">
                <a:avLst/>
              </a:prstGeom>
              <a:blipFill>
                <a:blip r:embed="rId13"/>
                <a:stretch>
                  <a:fillRect l="-2434" t="-1064" r="-2212" b="-1383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3711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5DC45-5461-198C-D131-17E9D8810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7B40610-346B-F34E-4AB2-732274E86B06}"/>
              </a:ext>
            </a:extLst>
          </p:cNvPr>
          <p:cNvSpPr/>
          <p:nvPr/>
        </p:nvSpPr>
        <p:spPr>
          <a:xfrm>
            <a:off x="231268" y="224659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1C87CABC-C949-AA9C-457B-6AB925B68D8A}"/>
              </a:ext>
            </a:extLst>
          </p:cNvPr>
          <p:cNvSpPr/>
          <p:nvPr/>
        </p:nvSpPr>
        <p:spPr>
          <a:xfrm>
            <a:off x="3491624" y="224659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19E582B-9BE4-1DC4-7360-1EC5C55441D3}"/>
              </a:ext>
            </a:extLst>
          </p:cNvPr>
          <p:cNvSpPr/>
          <p:nvPr/>
        </p:nvSpPr>
        <p:spPr>
          <a:xfrm>
            <a:off x="231268" y="2448633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539A2C20-0590-A148-8F3D-F5A862D320DF}"/>
              </a:ext>
            </a:extLst>
          </p:cNvPr>
          <p:cNvSpPr/>
          <p:nvPr/>
        </p:nvSpPr>
        <p:spPr>
          <a:xfrm>
            <a:off x="3491624" y="2448633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4E9EC04-16A7-078C-03DA-EA9664B8135A}"/>
              </a:ext>
            </a:extLst>
          </p:cNvPr>
          <p:cNvSpPr/>
          <p:nvPr/>
        </p:nvSpPr>
        <p:spPr>
          <a:xfrm>
            <a:off x="231268" y="4672607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72A87A8C-A252-1C09-1DC0-5A15CE6821B1}"/>
              </a:ext>
            </a:extLst>
          </p:cNvPr>
          <p:cNvSpPr/>
          <p:nvPr/>
        </p:nvSpPr>
        <p:spPr>
          <a:xfrm>
            <a:off x="3491624" y="4672607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E88D516-6359-89B1-AB25-4F36C381420E}"/>
              </a:ext>
            </a:extLst>
          </p:cNvPr>
          <p:cNvSpPr/>
          <p:nvPr/>
        </p:nvSpPr>
        <p:spPr>
          <a:xfrm>
            <a:off x="231268" y="6896581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DA7E2AF-56ED-322A-E480-46155040BCF3}"/>
              </a:ext>
            </a:extLst>
          </p:cNvPr>
          <p:cNvSpPr/>
          <p:nvPr/>
        </p:nvSpPr>
        <p:spPr>
          <a:xfrm>
            <a:off x="3491624" y="6896581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5666ED9A-3ABB-6DD5-1426-F0A2726C2D25}"/>
                  </a:ext>
                </a:extLst>
              </p:cNvPr>
              <p:cNvSpPr txBox="1"/>
              <p:nvPr/>
            </p:nvSpPr>
            <p:spPr>
              <a:xfrm>
                <a:off x="815330" y="719925"/>
                <a:ext cx="222920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 dirty="0"/>
                  <a:t>exponencial</a:t>
                </a:r>
              </a:p>
              <a:p>
                <a:pPr algn="ctr"/>
                <a:r>
                  <a:rPr lang="es-ES" sz="2400" b="1" dirty="0"/>
                  <a:t>creciente</a:t>
                </a:r>
              </a:p>
              <a:p>
                <a:pPr algn="ctr"/>
                <a:r>
                  <a:rPr lang="es-ES" sz="2400" b="1" dirty="0"/>
                  <a:t>asíntota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s-ES" sz="2400" b="1" dirty="0"/>
                  <a:t> </a:t>
                </a: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5666ED9A-3ABB-6DD5-1426-F0A2726C2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30" y="719925"/>
                <a:ext cx="2229201" cy="1200329"/>
              </a:xfrm>
              <a:prstGeom prst="rect">
                <a:avLst/>
              </a:prstGeom>
              <a:blipFill>
                <a:blip r:embed="rId2"/>
                <a:stretch>
                  <a:fillRect l="-3836" t="-4061" b="-1066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7ED1801E-073F-7567-2E89-172127BEFEC4}"/>
                  </a:ext>
                </a:extLst>
              </p:cNvPr>
              <p:cNvSpPr txBox="1"/>
              <p:nvPr/>
            </p:nvSpPr>
            <p:spPr>
              <a:xfrm>
                <a:off x="734050" y="7457367"/>
                <a:ext cx="222759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 dirty="0"/>
                  <a:t>logarítmica</a:t>
                </a:r>
              </a:p>
              <a:p>
                <a:pPr algn="ctr"/>
                <a:r>
                  <a:rPr lang="es-ES" sz="2400" b="1" dirty="0"/>
                  <a:t>creciente</a:t>
                </a:r>
              </a:p>
              <a:p>
                <a:pPr algn="ctr"/>
                <a:r>
                  <a:rPr lang="es-ES" sz="2400" b="1" dirty="0"/>
                  <a:t>asíntota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ES" sz="2400" b="1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7ED1801E-073F-7567-2E89-172127BEF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50" y="7457367"/>
                <a:ext cx="2227596" cy="1200329"/>
              </a:xfrm>
              <a:prstGeom prst="rect">
                <a:avLst/>
              </a:prstGeom>
              <a:blipFill>
                <a:blip r:embed="rId3"/>
                <a:stretch>
                  <a:fillRect l="-3825" t="-4061" b="-1066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FBBF99D3-0C79-1346-4365-9D08247CA0BD}"/>
                  </a:ext>
                </a:extLst>
              </p:cNvPr>
              <p:cNvSpPr txBox="1"/>
              <p:nvPr/>
            </p:nvSpPr>
            <p:spPr>
              <a:xfrm>
                <a:off x="4041761" y="719925"/>
                <a:ext cx="222920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/>
                  <a:t>exponencial</a:t>
                </a:r>
              </a:p>
              <a:p>
                <a:pPr algn="ctr"/>
                <a:r>
                  <a:rPr lang="es-ES" sz="2400" b="1"/>
                  <a:t>decreciente</a:t>
                </a:r>
              </a:p>
              <a:p>
                <a:pPr algn="ctr"/>
                <a:r>
                  <a:rPr lang="es-ES" sz="2400" b="1"/>
                  <a:t>asíntota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s-ES" sz="2400" b="1"/>
                  <a:t> </a:t>
                </a: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FBBF99D3-0C79-1346-4365-9D08247CA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761" y="719925"/>
                <a:ext cx="2229201" cy="1200329"/>
              </a:xfrm>
              <a:prstGeom prst="rect">
                <a:avLst/>
              </a:prstGeom>
              <a:blipFill>
                <a:blip r:embed="rId4"/>
                <a:stretch>
                  <a:fillRect l="-3552" t="-4061" b="-1066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67C3E8B-CB64-FD98-6092-D1EA5D1EE6DF}"/>
                  </a:ext>
                </a:extLst>
              </p:cNvPr>
              <p:cNvSpPr txBox="1"/>
              <p:nvPr/>
            </p:nvSpPr>
            <p:spPr>
              <a:xfrm>
                <a:off x="732446" y="2879925"/>
                <a:ext cx="222920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 dirty="0"/>
                  <a:t>exponencial</a:t>
                </a:r>
              </a:p>
              <a:p>
                <a:pPr algn="ctr"/>
                <a:r>
                  <a:rPr lang="es-ES" sz="2400" b="1" dirty="0"/>
                  <a:t>creciente</a:t>
                </a:r>
              </a:p>
              <a:p>
                <a:pPr algn="ctr"/>
                <a:r>
                  <a:rPr lang="es-ES" sz="2400" b="1" dirty="0"/>
                  <a:t>asíntota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s-ES" sz="2400" b="1" dirty="0"/>
                  <a:t> </a:t>
                </a: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67C3E8B-CB64-FD98-6092-D1EA5D1EE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46" y="2879925"/>
                <a:ext cx="2229200" cy="1200329"/>
              </a:xfrm>
              <a:prstGeom prst="rect">
                <a:avLst/>
              </a:prstGeom>
              <a:blipFill>
                <a:blip r:embed="rId5"/>
                <a:stretch>
                  <a:fillRect l="-3552" t="-4061" b="-1066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7ED13572-40C8-F03D-8178-9C4F6EE86DCB}"/>
                  </a:ext>
                </a:extLst>
              </p:cNvPr>
              <p:cNvSpPr txBox="1"/>
              <p:nvPr/>
            </p:nvSpPr>
            <p:spPr>
              <a:xfrm>
                <a:off x="3942780" y="2928468"/>
                <a:ext cx="245843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 dirty="0"/>
                  <a:t>exponencial</a:t>
                </a:r>
              </a:p>
              <a:p>
                <a:pPr algn="ctr"/>
                <a:r>
                  <a:rPr lang="es-ES" sz="2400" b="1" dirty="0"/>
                  <a:t>decreciente</a:t>
                </a:r>
              </a:p>
              <a:p>
                <a:pPr algn="ctr"/>
                <a:r>
                  <a:rPr lang="es-ES" sz="2400" b="1" dirty="0"/>
                  <a:t>asíntota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s-ES" sz="2400" b="1" dirty="0"/>
                  <a:t> </a:t>
                </a: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7ED13572-40C8-F03D-8178-9C4F6EE86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780" y="2928468"/>
                <a:ext cx="2458430" cy="1200329"/>
              </a:xfrm>
              <a:prstGeom prst="rect">
                <a:avLst/>
              </a:prstGeom>
              <a:blipFill>
                <a:blip r:embed="rId6"/>
                <a:stretch>
                  <a:fillRect l="-3474" t="-4061" b="-1066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D7B117A-C125-04A4-E897-645652434CA8}"/>
                  </a:ext>
                </a:extLst>
              </p:cNvPr>
              <p:cNvSpPr txBox="1"/>
              <p:nvPr/>
            </p:nvSpPr>
            <p:spPr>
              <a:xfrm>
                <a:off x="734049" y="5152442"/>
                <a:ext cx="222759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 dirty="0"/>
                  <a:t>logarítmica</a:t>
                </a:r>
              </a:p>
              <a:p>
                <a:pPr algn="ctr"/>
                <a:r>
                  <a:rPr lang="es-ES" sz="2400" b="1" dirty="0"/>
                  <a:t>creciente</a:t>
                </a:r>
              </a:p>
              <a:p>
                <a:pPr algn="ctr"/>
                <a:r>
                  <a:rPr lang="es-ES" sz="2400" b="1" dirty="0"/>
                  <a:t>asíntota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ES" sz="2400" b="1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D7B117A-C125-04A4-E897-645652434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49" y="5152442"/>
                <a:ext cx="2227597" cy="1200329"/>
              </a:xfrm>
              <a:prstGeom prst="rect">
                <a:avLst/>
              </a:prstGeom>
              <a:blipFill>
                <a:blip r:embed="rId7"/>
                <a:stretch>
                  <a:fillRect l="-3825" t="-4061" b="-1066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1DA21CFA-9A5D-7DB7-A054-B3E4F32EAF5E}"/>
                  </a:ext>
                </a:extLst>
              </p:cNvPr>
              <p:cNvSpPr txBox="1"/>
              <p:nvPr/>
            </p:nvSpPr>
            <p:spPr>
              <a:xfrm>
                <a:off x="4058197" y="5152441"/>
                <a:ext cx="222759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 dirty="0"/>
                  <a:t>logarítmica</a:t>
                </a:r>
              </a:p>
              <a:p>
                <a:pPr algn="ctr"/>
                <a:r>
                  <a:rPr lang="es-ES" sz="2400" b="1" dirty="0"/>
                  <a:t>decreciente</a:t>
                </a:r>
              </a:p>
              <a:p>
                <a:pPr algn="ctr"/>
                <a:r>
                  <a:rPr lang="es-ES" sz="2400" b="1" dirty="0"/>
                  <a:t>asíntota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ES" sz="2400" b="1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1DA21CFA-9A5D-7DB7-A054-B3E4F32E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197" y="5152441"/>
                <a:ext cx="2227597" cy="1200329"/>
              </a:xfrm>
              <a:prstGeom prst="rect">
                <a:avLst/>
              </a:prstGeom>
              <a:blipFill>
                <a:blip r:embed="rId8"/>
                <a:stretch>
                  <a:fillRect l="-4110" t="-4061" b="-1066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B3AA9919-DB23-C978-6527-283EA13A20AC}"/>
                  </a:ext>
                </a:extLst>
              </p:cNvPr>
              <p:cNvSpPr txBox="1"/>
              <p:nvPr/>
            </p:nvSpPr>
            <p:spPr>
              <a:xfrm>
                <a:off x="4041761" y="7457366"/>
                <a:ext cx="222759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 dirty="0"/>
                  <a:t>logarítmica</a:t>
                </a:r>
              </a:p>
              <a:p>
                <a:pPr algn="ctr"/>
                <a:r>
                  <a:rPr lang="es-ES" sz="2400" b="1" dirty="0"/>
                  <a:t>decreciente</a:t>
                </a:r>
              </a:p>
              <a:p>
                <a:pPr algn="ctr"/>
                <a:r>
                  <a:rPr lang="es-ES" sz="2400" b="1" dirty="0"/>
                  <a:t>asíntota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ES" sz="2400" b="1" dirty="0"/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B3AA9919-DB23-C978-6527-283EA13A2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761" y="7457366"/>
                <a:ext cx="2227597" cy="1200329"/>
              </a:xfrm>
              <a:prstGeom prst="rect">
                <a:avLst/>
              </a:prstGeom>
              <a:blipFill>
                <a:blip r:embed="rId9"/>
                <a:stretch>
                  <a:fillRect l="-3836" t="-4061" b="-1066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9759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9570B-68A8-4F9D-1052-386345725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E71ABBB-3FFD-BDD7-FA13-500DD08A8EF9}"/>
              </a:ext>
            </a:extLst>
          </p:cNvPr>
          <p:cNvSpPr/>
          <p:nvPr/>
        </p:nvSpPr>
        <p:spPr>
          <a:xfrm>
            <a:off x="231268" y="224659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362B39B-F530-6408-1C9F-15C8AA87FD99}"/>
              </a:ext>
            </a:extLst>
          </p:cNvPr>
          <p:cNvSpPr/>
          <p:nvPr/>
        </p:nvSpPr>
        <p:spPr>
          <a:xfrm>
            <a:off x="3491624" y="224659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0421BF2A-359A-3077-CAE0-83E7A214A0B2}"/>
              </a:ext>
            </a:extLst>
          </p:cNvPr>
          <p:cNvSpPr/>
          <p:nvPr/>
        </p:nvSpPr>
        <p:spPr>
          <a:xfrm>
            <a:off x="231268" y="2448633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A7631E8-DFBE-523F-3849-2BED967F47AC}"/>
              </a:ext>
            </a:extLst>
          </p:cNvPr>
          <p:cNvSpPr/>
          <p:nvPr/>
        </p:nvSpPr>
        <p:spPr>
          <a:xfrm>
            <a:off x="3491624" y="2448633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642790D-5A32-4A38-EC58-76A21B294C5E}"/>
              </a:ext>
            </a:extLst>
          </p:cNvPr>
          <p:cNvSpPr/>
          <p:nvPr/>
        </p:nvSpPr>
        <p:spPr>
          <a:xfrm>
            <a:off x="231268" y="4672607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A809858F-F8FD-FFB8-E9B3-D1F5FFBA550C}"/>
              </a:ext>
            </a:extLst>
          </p:cNvPr>
          <p:cNvSpPr/>
          <p:nvPr/>
        </p:nvSpPr>
        <p:spPr>
          <a:xfrm>
            <a:off x="3491624" y="4672607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23587B5-D166-48E2-3F29-A8C7677F1CFC}"/>
              </a:ext>
            </a:extLst>
          </p:cNvPr>
          <p:cNvSpPr/>
          <p:nvPr/>
        </p:nvSpPr>
        <p:spPr>
          <a:xfrm>
            <a:off x="231268" y="6896581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C99976A7-C7D1-B0FE-6BD5-7B9877F2C2F1}"/>
              </a:ext>
            </a:extLst>
          </p:cNvPr>
          <p:cNvSpPr/>
          <p:nvPr/>
        </p:nvSpPr>
        <p:spPr>
          <a:xfrm>
            <a:off x="3491624" y="6896581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7EAA2F1-A68C-D246-B690-C82B7F85B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55" y="291565"/>
            <a:ext cx="1963605" cy="198427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B263D26-657A-F3D5-1696-35960852E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899" y="291565"/>
            <a:ext cx="2001546" cy="203133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307C9FB-1C6E-00C8-FEB1-CDADD8330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" y="2519899"/>
            <a:ext cx="1946372" cy="195795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63DAA51-2399-58BF-989A-C4999AC40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6030" y="2519899"/>
            <a:ext cx="2047340" cy="203607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F2A8F99-9E59-368D-664F-515C3DE91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792" y="4723755"/>
            <a:ext cx="1982300" cy="199322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90752B0-2EE1-E7ED-9B36-F5883A3AE7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6113" y="4737242"/>
            <a:ext cx="2036650" cy="203073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D80CD56-085C-3BB1-E2D0-D3ADAFD5BE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720" y="6969312"/>
            <a:ext cx="2014537" cy="201453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D35F494-BA05-EBDB-99E3-DB7B282CD4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6113" y="6969312"/>
            <a:ext cx="2054479" cy="204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40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7BFB4-6EE7-3BF5-5B51-BD64915CD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F4195C7-F97F-E77E-A2D6-88E8920CAE30}"/>
              </a:ext>
            </a:extLst>
          </p:cNvPr>
          <p:cNvSpPr/>
          <p:nvPr/>
        </p:nvSpPr>
        <p:spPr>
          <a:xfrm>
            <a:off x="231268" y="224659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DDE3B09-1824-5CA5-B690-18EE03743F74}"/>
              </a:ext>
            </a:extLst>
          </p:cNvPr>
          <p:cNvSpPr/>
          <p:nvPr/>
        </p:nvSpPr>
        <p:spPr>
          <a:xfrm>
            <a:off x="3491624" y="224659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46AD42FC-BD5A-3F08-E1DF-172097580BAB}"/>
              </a:ext>
            </a:extLst>
          </p:cNvPr>
          <p:cNvSpPr/>
          <p:nvPr/>
        </p:nvSpPr>
        <p:spPr>
          <a:xfrm>
            <a:off x="231268" y="2448633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A007411A-E1CC-9E88-69A4-0D4096A5E602}"/>
              </a:ext>
            </a:extLst>
          </p:cNvPr>
          <p:cNvSpPr/>
          <p:nvPr/>
        </p:nvSpPr>
        <p:spPr>
          <a:xfrm>
            <a:off x="3491624" y="2448633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712BBE1A-322B-9062-D111-78C5E6FDDD47}"/>
              </a:ext>
            </a:extLst>
          </p:cNvPr>
          <p:cNvSpPr/>
          <p:nvPr/>
        </p:nvSpPr>
        <p:spPr>
          <a:xfrm>
            <a:off x="231268" y="4672607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F476E4CB-65B2-D573-E535-7779965699FB}"/>
              </a:ext>
            </a:extLst>
          </p:cNvPr>
          <p:cNvSpPr/>
          <p:nvPr/>
        </p:nvSpPr>
        <p:spPr>
          <a:xfrm>
            <a:off x="3491624" y="4672607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2C7DA13B-7E0C-D337-7446-8A91FB278AD6}"/>
              </a:ext>
            </a:extLst>
          </p:cNvPr>
          <p:cNvSpPr/>
          <p:nvPr/>
        </p:nvSpPr>
        <p:spPr>
          <a:xfrm>
            <a:off x="231268" y="6896581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4A22907-8FF7-7743-66DB-E1AB69B3AB5F}"/>
              </a:ext>
            </a:extLst>
          </p:cNvPr>
          <p:cNvSpPr/>
          <p:nvPr/>
        </p:nvSpPr>
        <p:spPr>
          <a:xfrm>
            <a:off x="3491624" y="6896581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DD6101FF-7570-E03B-D0D3-A733EE26BFB8}"/>
                  </a:ext>
                </a:extLst>
              </p:cNvPr>
              <p:cNvSpPr txBox="1"/>
              <p:nvPr/>
            </p:nvSpPr>
            <p:spPr>
              <a:xfrm>
                <a:off x="426670" y="3118370"/>
                <a:ext cx="2614369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s-E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24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es-ES" sz="2400" b="1" i="1" smtClean="0">
                                    <a:latin typeface="Cambria Math" panose="02040503050406030204" pitchFamily="18" charset="0"/>
                                  </a:rPr>
                                  <m:t>𝒔𝒊</m:t>
                                </m:r>
                              </m:e>
                              <m:e>
                                <m:r>
                                  <a:rPr lang="es-ES" sz="2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s-ES" sz="2400" b="1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s-ES" sz="24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s-ES" sz="2400" b="1" i="1" smtClean="0">
                                    <a:latin typeface="Cambria Math" panose="02040503050406030204" pitchFamily="18" charset="0"/>
                                  </a:rPr>
                                  <m:t>𝒔𝒊</m:t>
                                </m:r>
                              </m:e>
                              <m:e>
                                <m:r>
                                  <a:rPr lang="es-ES" sz="2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s-ES" sz="2400" b="1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s-ES" sz="24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b="1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DD6101FF-7570-E03B-D0D3-A733EE26B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70" y="3118370"/>
                <a:ext cx="2614369" cy="8238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9CD84A99-AFED-7F92-70A3-F5C4186AB5FF}"/>
                  </a:ext>
                </a:extLst>
              </p:cNvPr>
              <p:cNvSpPr txBox="1"/>
              <p:nvPr/>
            </p:nvSpPr>
            <p:spPr>
              <a:xfrm>
                <a:off x="1199442" y="1099202"/>
                <a:ext cx="11689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s-E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s-ES" sz="2800" b="1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9CD84A99-AFED-7F92-70A3-F5C4186AB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42" y="1099202"/>
                <a:ext cx="1168973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5D0A6C22-6033-10C0-EB99-9D0FF22D29D9}"/>
                  </a:ext>
                </a:extLst>
              </p:cNvPr>
              <p:cNvSpPr txBox="1"/>
              <p:nvPr/>
            </p:nvSpPr>
            <p:spPr>
              <a:xfrm>
                <a:off x="4158710" y="1109683"/>
                <a:ext cx="1982979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s-E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s-ES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s-E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es-ES" sz="2800" b="1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5D0A6C22-6033-10C0-EB99-9D0FF22D2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710" y="1109683"/>
                <a:ext cx="1982979" cy="4863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C616B787-4B5A-B3AC-940D-F18079522B95}"/>
                  </a:ext>
                </a:extLst>
              </p:cNvPr>
              <p:cNvSpPr txBox="1"/>
              <p:nvPr/>
            </p:nvSpPr>
            <p:spPr>
              <a:xfrm>
                <a:off x="3429000" y="3269683"/>
                <a:ext cx="3283415" cy="6178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𝒔𝒊</m:t>
                                </m:r>
                              </m:e>
                              <m:e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𝒔𝒊</m:t>
                                </m:r>
                              </m:e>
                              <m:e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b="1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C616B787-4B5A-B3AC-940D-F18079522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269683"/>
                <a:ext cx="3283415" cy="6178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8D57FCE0-60D9-EEF5-B0B1-37360674A14E}"/>
                  </a:ext>
                </a:extLst>
              </p:cNvPr>
              <p:cNvSpPr txBox="1"/>
              <p:nvPr/>
            </p:nvSpPr>
            <p:spPr>
              <a:xfrm>
                <a:off x="75259" y="5387152"/>
                <a:ext cx="3283415" cy="8842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𝒔𝒊</m:t>
                                </m:r>
                              </m:e>
                              <m:e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𝒔𝒊</m:t>
                                </m:r>
                              </m:e>
                              <m:e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b="1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8D57FCE0-60D9-EEF5-B0B1-37360674A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59" y="5387152"/>
                <a:ext cx="3283415" cy="8842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A68DAD7C-5EE9-91F3-8848-C4004250AF70}"/>
                  </a:ext>
                </a:extLst>
              </p:cNvPr>
              <p:cNvSpPr txBox="1"/>
              <p:nvPr/>
            </p:nvSpPr>
            <p:spPr>
              <a:xfrm>
                <a:off x="3405941" y="5443676"/>
                <a:ext cx="3283415" cy="6178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𝒔𝒊</m:t>
                                </m:r>
                              </m:e>
                              <m:e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𝒍𝒐𝒈</m:t>
                                    </m:r>
                                  </m:e>
                                  <m:sub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e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𝒔𝒊</m:t>
                                </m:r>
                              </m:e>
                              <m:e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b="1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A68DAD7C-5EE9-91F3-8848-C4004250A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941" y="5443676"/>
                <a:ext cx="3283415" cy="617861"/>
              </a:xfrm>
              <a:prstGeom prst="rect">
                <a:avLst/>
              </a:prstGeom>
              <a:blipFill>
                <a:blip r:embed="rId7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4341A2C8-F0F3-A656-A361-92B3BBB92BC4}"/>
                  </a:ext>
                </a:extLst>
              </p:cNvPr>
              <p:cNvSpPr txBox="1"/>
              <p:nvPr/>
            </p:nvSpPr>
            <p:spPr>
              <a:xfrm>
                <a:off x="151046" y="7583524"/>
                <a:ext cx="3283415" cy="7861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s-ES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  <m:t>𝒔𝒊</m:t>
                                </m:r>
                              </m:e>
                              <m:e>
                                <m: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  <m:t>&lt;−</m:t>
                                </m:r>
                                <m: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s-E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6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s-ES" sz="16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  <m:t>𝒔𝒊</m:t>
                                </m:r>
                              </m:e>
                              <m:e>
                                <m: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  <m:t>𝒔𝒊</m:t>
                                </m:r>
                              </m:e>
                              <m:e>
                                <m: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1600" b="1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4341A2C8-F0F3-A656-A361-92B3BBB92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46" y="7583524"/>
                <a:ext cx="3283415" cy="7861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219AC3C6-787D-31B6-7F14-C975CDD0D709}"/>
                  </a:ext>
                </a:extLst>
              </p:cNvPr>
              <p:cNvSpPr txBox="1"/>
              <p:nvPr/>
            </p:nvSpPr>
            <p:spPr>
              <a:xfrm>
                <a:off x="3448782" y="7520718"/>
                <a:ext cx="3283415" cy="9117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s-ES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s-E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s-ES" sz="16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sz="16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s-ES" sz="1600" b="1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s-ES" sz="16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s-ES" sz="16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  <m:t>𝒔𝒊</m:t>
                                </m:r>
                              </m:e>
                              <m:e>
                                <m: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s-E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1600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num>
                                  <m:den>
                                    <m:r>
                                      <a:rPr lang="es-ES" sz="16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s-ES" sz="16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s-ES" sz="16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  <m:t>𝒔𝒊</m:t>
                                </m:r>
                              </m:e>
                              <m:e>
                                <m: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1600" b="1" dirty="0"/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219AC3C6-787D-31B6-7F14-C975CDD0D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782" y="7520718"/>
                <a:ext cx="3283415" cy="9117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844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48CA2-2F3F-CB42-1D9A-53511791E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3DA5751-3D44-1607-8D28-3688BC789B58}"/>
              </a:ext>
            </a:extLst>
          </p:cNvPr>
          <p:cNvSpPr/>
          <p:nvPr/>
        </p:nvSpPr>
        <p:spPr>
          <a:xfrm>
            <a:off x="231268" y="224659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D58EAA8-E54B-B98E-539F-E2C6884E35E9}"/>
              </a:ext>
            </a:extLst>
          </p:cNvPr>
          <p:cNvSpPr/>
          <p:nvPr/>
        </p:nvSpPr>
        <p:spPr>
          <a:xfrm>
            <a:off x="3491624" y="224659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56A33824-6888-0C56-817A-736E13355932}"/>
              </a:ext>
            </a:extLst>
          </p:cNvPr>
          <p:cNvSpPr/>
          <p:nvPr/>
        </p:nvSpPr>
        <p:spPr>
          <a:xfrm>
            <a:off x="231268" y="2448633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C261E52-96F8-E002-81FA-4CC899CF56CE}"/>
              </a:ext>
            </a:extLst>
          </p:cNvPr>
          <p:cNvSpPr/>
          <p:nvPr/>
        </p:nvSpPr>
        <p:spPr>
          <a:xfrm>
            <a:off x="3491624" y="2448633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83CB0294-9EB8-07CB-BF15-3FD96533970C}"/>
              </a:ext>
            </a:extLst>
          </p:cNvPr>
          <p:cNvSpPr/>
          <p:nvPr/>
        </p:nvSpPr>
        <p:spPr>
          <a:xfrm>
            <a:off x="231268" y="4672607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526AFAC5-FEFB-5975-FB05-520DC34DD51D}"/>
              </a:ext>
            </a:extLst>
          </p:cNvPr>
          <p:cNvSpPr/>
          <p:nvPr/>
        </p:nvSpPr>
        <p:spPr>
          <a:xfrm>
            <a:off x="3491624" y="4672607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CD1A849-9DF3-BCED-A724-08650AC5FA7F}"/>
              </a:ext>
            </a:extLst>
          </p:cNvPr>
          <p:cNvSpPr/>
          <p:nvPr/>
        </p:nvSpPr>
        <p:spPr>
          <a:xfrm>
            <a:off x="231268" y="6896581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4872F8F-01E5-567F-BB52-23839197E66F}"/>
              </a:ext>
            </a:extLst>
          </p:cNvPr>
          <p:cNvSpPr/>
          <p:nvPr/>
        </p:nvSpPr>
        <p:spPr>
          <a:xfrm>
            <a:off x="3491624" y="6896581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4915660-77B0-862B-5CC2-3D70CED43B23}"/>
              </a:ext>
            </a:extLst>
          </p:cNvPr>
          <p:cNvSpPr txBox="1"/>
          <p:nvPr/>
        </p:nvSpPr>
        <p:spPr>
          <a:xfrm>
            <a:off x="686436" y="710991"/>
            <a:ext cx="23695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/>
              <a:t>Valor absoluto</a:t>
            </a:r>
          </a:p>
          <a:p>
            <a:pPr algn="ctr"/>
            <a:endParaRPr lang="es-ES" sz="2400" b="1" dirty="0"/>
          </a:p>
          <a:p>
            <a:pPr algn="ctr"/>
            <a:r>
              <a:rPr lang="es-ES" sz="2400" b="1" dirty="0"/>
              <a:t>Mínimo en (0,0)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77C37AF-117D-CCA2-51C6-99DEF700C02E}"/>
              </a:ext>
            </a:extLst>
          </p:cNvPr>
          <p:cNvSpPr txBox="1"/>
          <p:nvPr/>
        </p:nvSpPr>
        <p:spPr>
          <a:xfrm>
            <a:off x="4053759" y="565012"/>
            <a:ext cx="22120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/>
              <a:t>Valor absoluto</a:t>
            </a:r>
          </a:p>
          <a:p>
            <a:pPr algn="ctr"/>
            <a:endParaRPr lang="es-ES" sz="2400" b="1" dirty="0"/>
          </a:p>
          <a:p>
            <a:pPr algn="ctr"/>
            <a:r>
              <a:rPr lang="es-ES" sz="2400" b="1" dirty="0"/>
              <a:t>Mínimos en </a:t>
            </a:r>
          </a:p>
          <a:p>
            <a:pPr algn="ctr"/>
            <a:r>
              <a:rPr lang="es-ES" sz="2400" b="1" dirty="0"/>
              <a:t>(-2,0) y (2,0)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86F0DC46-A9BA-5014-BA4C-A962E4B1699B}"/>
                  </a:ext>
                </a:extLst>
              </p:cNvPr>
              <p:cNvSpPr txBox="1"/>
              <p:nvPr/>
            </p:nvSpPr>
            <p:spPr>
              <a:xfrm>
                <a:off x="512371" y="3059269"/>
                <a:ext cx="245028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 dirty="0"/>
                  <a:t>Dominio </a:t>
                </a:r>
                <a14:m>
                  <m:oMath xmlns:m="http://schemas.openxmlformats.org/officeDocument/2006/math">
                    <m:r>
                      <a:rPr lang="es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s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−{</m:t>
                    </m:r>
                    <m:r>
                      <a:rPr lang="es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s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sz="2400" b="1" dirty="0"/>
              </a:p>
              <a:p>
                <a:pPr algn="ctr"/>
                <a:endParaRPr lang="es-ES" sz="2400" b="1" dirty="0"/>
              </a:p>
              <a:p>
                <a:pPr algn="ctr"/>
                <a:r>
                  <a:rPr lang="es-ES" sz="2400" b="1" dirty="0"/>
                  <a:t>Recorrido </a:t>
                </a:r>
                <a14:m>
                  <m:oMath xmlns:m="http://schemas.openxmlformats.org/officeDocument/2006/math">
                    <m:r>
                      <a:rPr lang="es-ES" sz="2400" b="1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s-ES" sz="2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s-ES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2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s-ES" sz="2400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s-ES" sz="2400" b="1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86F0DC46-A9BA-5014-BA4C-A962E4B16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71" y="3059269"/>
                <a:ext cx="2450286" cy="1200329"/>
              </a:xfrm>
              <a:prstGeom prst="rect">
                <a:avLst/>
              </a:prstGeom>
              <a:blipFill>
                <a:blip r:embed="rId2"/>
                <a:stretch>
                  <a:fillRect l="-3234" t="-4061" r="-1741" b="-1066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815D28F5-96A2-610E-4BE9-53E405777A25}"/>
                  </a:ext>
                </a:extLst>
              </p:cNvPr>
              <p:cNvSpPr txBox="1"/>
              <p:nvPr/>
            </p:nvSpPr>
            <p:spPr>
              <a:xfrm>
                <a:off x="3541764" y="3066782"/>
                <a:ext cx="314759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 dirty="0"/>
                  <a:t>Dominio </a:t>
                </a:r>
                <a14:m>
                  <m:oMath xmlns:m="http://schemas.openxmlformats.org/officeDocument/2006/math">
                    <m:r>
                      <a:rPr lang="es-E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s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s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s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s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s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]−{</m:t>
                    </m:r>
                    <m:r>
                      <a:rPr lang="es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s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sz="2400" b="1" dirty="0"/>
              </a:p>
              <a:p>
                <a:pPr algn="ctr"/>
                <a:endParaRPr lang="es-ES" sz="2400" b="1" dirty="0"/>
              </a:p>
              <a:p>
                <a:pPr algn="ctr"/>
                <a:r>
                  <a:rPr lang="es-ES" sz="2400" b="1" dirty="0"/>
                  <a:t>Recorrido </a:t>
                </a:r>
                <a14:m>
                  <m:oMath xmlns:m="http://schemas.openxmlformats.org/officeDocument/2006/math">
                    <m:r>
                      <a:rPr lang="es-ES" sz="2400" b="1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s-ES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s-ES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2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s-ES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ES" sz="2400" b="1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815D28F5-96A2-610E-4BE9-53E405777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764" y="3066782"/>
                <a:ext cx="3147592" cy="1200329"/>
              </a:xfrm>
              <a:prstGeom prst="rect">
                <a:avLst/>
              </a:prstGeom>
              <a:blipFill>
                <a:blip r:embed="rId3"/>
                <a:stretch>
                  <a:fillRect l="-2519" t="-4061" r="-1163" b="-1066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A5D3E2AD-9C3E-4E62-693A-DBA07916A10B}"/>
                  </a:ext>
                </a:extLst>
              </p:cNvPr>
              <p:cNvSpPr txBox="1"/>
              <p:nvPr/>
            </p:nvSpPr>
            <p:spPr>
              <a:xfrm>
                <a:off x="231268" y="5155540"/>
                <a:ext cx="312399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 dirty="0"/>
                  <a:t>Dominio </a:t>
                </a:r>
                <a14:m>
                  <m:oMath xmlns:m="http://schemas.openxmlformats.org/officeDocument/2006/math">
                    <m:r>
                      <a:rPr lang="es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s-ES" sz="2400" b="1" dirty="0"/>
              </a:p>
              <a:p>
                <a:pPr algn="ctr"/>
                <a:r>
                  <a:rPr lang="es-ES" sz="2400" b="1" dirty="0"/>
                  <a:t>No continua en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s-ES" sz="2400" b="1" dirty="0"/>
              </a:p>
              <a:p>
                <a:pPr algn="ctr"/>
                <a:r>
                  <a:rPr lang="es-ES" sz="2400" b="1" dirty="0"/>
                  <a:t>Recorrido </a:t>
                </a:r>
                <a14:m>
                  <m:oMath xmlns:m="http://schemas.openxmlformats.org/officeDocument/2006/math">
                    <m:r>
                      <a:rPr lang="es-ES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s-ES" sz="2400" b="1" i="1" smtClean="0">
                        <a:latin typeface="Cambria Math" panose="02040503050406030204" pitchFamily="18" charset="0"/>
                      </a:rPr>
                      <m:t>,∞)</m:t>
                    </m:r>
                  </m:oMath>
                </a14:m>
                <a:endParaRPr lang="es-ES" sz="2400" b="1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A5D3E2AD-9C3E-4E62-693A-DBA07916A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68" y="5155540"/>
                <a:ext cx="3123997" cy="1200329"/>
              </a:xfrm>
              <a:prstGeom prst="rect">
                <a:avLst/>
              </a:prstGeom>
              <a:blipFill>
                <a:blip r:embed="rId4"/>
                <a:stretch>
                  <a:fillRect l="-2539" t="-4061" r="-195" b="-1066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C88C3C7A-F447-C336-079C-DEE6D3089F1E}"/>
                  </a:ext>
                </a:extLst>
              </p:cNvPr>
              <p:cNvSpPr txBox="1"/>
              <p:nvPr/>
            </p:nvSpPr>
            <p:spPr>
              <a:xfrm>
                <a:off x="3934654" y="5226782"/>
                <a:ext cx="245028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 dirty="0"/>
                  <a:t>Dominio </a:t>
                </a:r>
                <a14:m>
                  <m:oMath xmlns:m="http://schemas.openxmlformats.org/officeDocument/2006/math">
                    <m:r>
                      <a:rPr lang="es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s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−{</m:t>
                    </m:r>
                    <m:r>
                      <a:rPr lang="es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s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" sz="2400" b="1" dirty="0"/>
              </a:p>
              <a:p>
                <a:pPr algn="ctr"/>
                <a:r>
                  <a:rPr lang="es-ES" sz="2400" b="1" dirty="0"/>
                  <a:t>AV en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s-ES" sz="2400" b="1" dirty="0"/>
              </a:p>
              <a:p>
                <a:pPr algn="ctr"/>
                <a:r>
                  <a:rPr lang="es-ES" sz="2400" b="1" dirty="0"/>
                  <a:t>AH en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s-ES" sz="2400" b="1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C88C3C7A-F447-C336-079C-DEE6D3089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654" y="5226782"/>
                <a:ext cx="2450286" cy="1200329"/>
              </a:xfrm>
              <a:prstGeom prst="rect">
                <a:avLst/>
              </a:prstGeom>
              <a:blipFill>
                <a:blip r:embed="rId5"/>
                <a:stretch>
                  <a:fillRect l="-3234" t="-4061" r="-1741" b="-1066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FFF26524-0D89-B135-58D3-886E956EF797}"/>
                  </a:ext>
                </a:extLst>
              </p:cNvPr>
              <p:cNvSpPr txBox="1"/>
              <p:nvPr/>
            </p:nvSpPr>
            <p:spPr>
              <a:xfrm>
                <a:off x="546172" y="7315540"/>
                <a:ext cx="2650085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 dirty="0"/>
                  <a:t>A trozos, par</a:t>
                </a:r>
              </a:p>
              <a:p>
                <a:pPr algn="ctr"/>
                <a:r>
                  <a:rPr lang="es-ES" sz="2400" b="1" dirty="0"/>
                  <a:t>Recorrido </a:t>
                </a:r>
                <a14:m>
                  <m:oMath xmlns:m="http://schemas.openxmlformats.org/officeDocument/2006/math">
                    <m:r>
                      <a:rPr lang="es-ES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s-ES" sz="2400" b="1" i="1" smtClean="0">
                        <a:latin typeface="Cambria Math" panose="02040503050406030204" pitchFamily="18" charset="0"/>
                      </a:rPr>
                      <m:t>,∞)</m:t>
                    </m:r>
                  </m:oMath>
                </a14:m>
                <a:endParaRPr lang="es-ES" sz="2400" b="1" dirty="0"/>
              </a:p>
              <a:p>
                <a:pPr algn="ctr"/>
                <a:r>
                  <a:rPr lang="es-ES" sz="2400" b="1" dirty="0"/>
                  <a:t>No valor absoluto</a:t>
                </a:r>
              </a:p>
              <a:p>
                <a:pPr algn="ctr"/>
                <a:endParaRPr lang="es-ES" sz="2400" b="1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FFF26524-0D89-B135-58D3-886E956EF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72" y="7315540"/>
                <a:ext cx="2650085" cy="1569660"/>
              </a:xfrm>
              <a:prstGeom prst="rect">
                <a:avLst/>
              </a:prstGeom>
              <a:blipFill>
                <a:blip r:embed="rId6"/>
                <a:stretch>
                  <a:fillRect l="-3456" t="-3101" r="-322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754EBB66-143B-3D8E-4010-D0825BC5919A}"/>
                  </a:ext>
                </a:extLst>
              </p:cNvPr>
              <p:cNvSpPr txBox="1"/>
              <p:nvPr/>
            </p:nvSpPr>
            <p:spPr>
              <a:xfrm>
                <a:off x="3786472" y="7386782"/>
                <a:ext cx="2746649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 dirty="0"/>
                  <a:t>Dominio </a:t>
                </a:r>
                <a14:m>
                  <m:oMath xmlns:m="http://schemas.openxmlformats.org/officeDocument/2006/math">
                    <m:r>
                      <a:rPr lang="es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s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ctrlPr>
                          <a:rPr lang="es-E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s-E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s-E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s-ES" sz="2400" b="1" dirty="0">
                  <a:ea typeface="Cambria Math" panose="02040503050406030204" pitchFamily="18" charset="0"/>
                </a:endParaRPr>
              </a:p>
              <a:p>
                <a:pPr algn="ctr"/>
                <a:endParaRPr lang="es-ES" sz="2400" b="1" dirty="0">
                  <a:ea typeface="Cambria Math" panose="02040503050406030204" pitchFamily="18" charset="0"/>
                </a:endParaRPr>
              </a:p>
              <a:p>
                <a:pPr algn="ctr"/>
                <a:r>
                  <a:rPr lang="es-ES" sz="2400" b="1" dirty="0"/>
                  <a:t>Recorrido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[−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s-ES" sz="2400" b="1" i="1" smtClean="0">
                        <a:latin typeface="Cambria Math" panose="02040503050406030204" pitchFamily="18" charset="0"/>
                      </a:rPr>
                      <m:t>,∞)</m:t>
                    </m:r>
                  </m:oMath>
                </a14:m>
                <a:endParaRPr lang="es-ES" sz="2400" b="1" dirty="0"/>
              </a:p>
              <a:p>
                <a:pPr algn="ctr"/>
                <a:endParaRPr lang="es-ES" sz="2400" b="1" dirty="0"/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754EBB66-143B-3D8E-4010-D0825BC59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472" y="7386782"/>
                <a:ext cx="2746649" cy="1569660"/>
              </a:xfrm>
              <a:prstGeom prst="rect">
                <a:avLst/>
              </a:prstGeom>
              <a:blipFill>
                <a:blip r:embed="rId7"/>
                <a:stretch>
                  <a:fillRect l="-2882" t="-311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007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DF85D-3AA4-D5FF-D4B6-3E26FAB17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B155104-DD1E-7E7A-3066-CEE361037CDF}"/>
              </a:ext>
            </a:extLst>
          </p:cNvPr>
          <p:cNvSpPr/>
          <p:nvPr/>
        </p:nvSpPr>
        <p:spPr>
          <a:xfrm>
            <a:off x="231268" y="224659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87E0345C-E8F1-57E4-12F9-F1EB0894C4DF}"/>
              </a:ext>
            </a:extLst>
          </p:cNvPr>
          <p:cNvSpPr/>
          <p:nvPr/>
        </p:nvSpPr>
        <p:spPr>
          <a:xfrm>
            <a:off x="3491624" y="224659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9F94F58C-822C-9003-27F3-C64C856C3480}"/>
              </a:ext>
            </a:extLst>
          </p:cNvPr>
          <p:cNvSpPr/>
          <p:nvPr/>
        </p:nvSpPr>
        <p:spPr>
          <a:xfrm>
            <a:off x="231268" y="2448633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8D84F3B-BE41-21FE-7672-CDEB114A7463}"/>
              </a:ext>
            </a:extLst>
          </p:cNvPr>
          <p:cNvSpPr/>
          <p:nvPr/>
        </p:nvSpPr>
        <p:spPr>
          <a:xfrm>
            <a:off x="3491624" y="2448633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356E8105-8090-4311-90B1-D0D6875C3ECE}"/>
              </a:ext>
            </a:extLst>
          </p:cNvPr>
          <p:cNvSpPr/>
          <p:nvPr/>
        </p:nvSpPr>
        <p:spPr>
          <a:xfrm>
            <a:off x="231268" y="4672607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A17A2E55-C417-9876-3311-AD5829468B5D}"/>
              </a:ext>
            </a:extLst>
          </p:cNvPr>
          <p:cNvSpPr/>
          <p:nvPr/>
        </p:nvSpPr>
        <p:spPr>
          <a:xfrm>
            <a:off x="3491624" y="4672607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076B473-928A-69FF-6C84-76AEF63CE75E}"/>
              </a:ext>
            </a:extLst>
          </p:cNvPr>
          <p:cNvSpPr/>
          <p:nvPr/>
        </p:nvSpPr>
        <p:spPr>
          <a:xfrm>
            <a:off x="231268" y="6896581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681BCCE-05FE-7DE7-0CC1-8F92039404C8}"/>
              </a:ext>
            </a:extLst>
          </p:cNvPr>
          <p:cNvSpPr/>
          <p:nvPr/>
        </p:nvSpPr>
        <p:spPr>
          <a:xfrm>
            <a:off x="3491624" y="6896581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74D636F-3AF4-8C9D-54A6-307890F80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247" y="312560"/>
            <a:ext cx="1981599" cy="200596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1D26DEF-6418-18FE-89A6-E2687A309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30" y="271359"/>
            <a:ext cx="2025031" cy="204716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4DD6E66-5591-482E-AB33-613E5A4B3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43" y="2497401"/>
            <a:ext cx="2065262" cy="206246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CA853FC-A41D-4D22-7F52-A5E426EEB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7889" y="2497401"/>
            <a:ext cx="2048491" cy="206246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406B9D6-1F18-D56A-4ED4-7A4E5C7C5C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7889" y="4725318"/>
            <a:ext cx="2035325" cy="205457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3741A35-82B4-8EB5-947C-597525A5D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158" y="4748413"/>
            <a:ext cx="2025031" cy="206370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91F695C-089A-C5E5-5F58-CD09733DB4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241" y="6966809"/>
            <a:ext cx="2005935" cy="201954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323085C-F295-F436-61CB-48B9044504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6121" y="6969562"/>
            <a:ext cx="1987093" cy="201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67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03F1A-E200-4FC5-D790-42394851D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912DA1B3-B55F-595B-3ECE-997F2F884A96}"/>
              </a:ext>
            </a:extLst>
          </p:cNvPr>
          <p:cNvSpPr/>
          <p:nvPr/>
        </p:nvSpPr>
        <p:spPr>
          <a:xfrm>
            <a:off x="231268" y="224659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0A2BAC8-12D8-E22A-0593-FB0D687766AC}"/>
              </a:ext>
            </a:extLst>
          </p:cNvPr>
          <p:cNvSpPr/>
          <p:nvPr/>
        </p:nvSpPr>
        <p:spPr>
          <a:xfrm>
            <a:off x="3491624" y="239227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01B30FB-49FB-1A4F-08DC-B461C8B819BD}"/>
              </a:ext>
            </a:extLst>
          </p:cNvPr>
          <p:cNvSpPr/>
          <p:nvPr/>
        </p:nvSpPr>
        <p:spPr>
          <a:xfrm>
            <a:off x="231268" y="2448633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3A2A0CBC-DA3B-EAB6-3007-859F5CA3F463}"/>
              </a:ext>
            </a:extLst>
          </p:cNvPr>
          <p:cNvSpPr/>
          <p:nvPr/>
        </p:nvSpPr>
        <p:spPr>
          <a:xfrm>
            <a:off x="3491624" y="2465378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B224E940-C9A2-753E-717F-252BD7ECF80B}"/>
              </a:ext>
            </a:extLst>
          </p:cNvPr>
          <p:cNvSpPr/>
          <p:nvPr/>
        </p:nvSpPr>
        <p:spPr>
          <a:xfrm>
            <a:off x="231268" y="4672607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43BE17DF-2902-7F5C-3EC3-FFABED1BA70F}"/>
              </a:ext>
            </a:extLst>
          </p:cNvPr>
          <p:cNvSpPr/>
          <p:nvPr/>
        </p:nvSpPr>
        <p:spPr>
          <a:xfrm>
            <a:off x="3491624" y="4691530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F1BCAF5-5A88-8527-19E7-62A41F87734D}"/>
              </a:ext>
            </a:extLst>
          </p:cNvPr>
          <p:cNvSpPr/>
          <p:nvPr/>
        </p:nvSpPr>
        <p:spPr>
          <a:xfrm>
            <a:off x="231268" y="6896581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867B0D2-3F45-77AE-01F9-730A7311B118}"/>
              </a:ext>
            </a:extLst>
          </p:cNvPr>
          <p:cNvSpPr/>
          <p:nvPr/>
        </p:nvSpPr>
        <p:spPr>
          <a:xfrm>
            <a:off x="3491624" y="6917682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1AD1DD31-B2F2-FFD8-5DFA-7CBE56C8AC13}"/>
                  </a:ext>
                </a:extLst>
              </p:cNvPr>
              <p:cNvSpPr txBox="1"/>
              <p:nvPr/>
            </p:nvSpPr>
            <p:spPr>
              <a:xfrm>
                <a:off x="1302509" y="1075030"/>
                <a:ext cx="9497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s-ES" sz="2800" b="1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1AD1DD31-B2F2-FFD8-5DFA-7CBE56C8A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509" y="1075030"/>
                <a:ext cx="949747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3CF1AF73-B76E-193F-8298-37B2B9235BFE}"/>
                  </a:ext>
                </a:extLst>
              </p:cNvPr>
              <p:cNvSpPr txBox="1"/>
              <p:nvPr/>
            </p:nvSpPr>
            <p:spPr>
              <a:xfrm>
                <a:off x="4678980" y="1066694"/>
                <a:ext cx="9625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s-ES" sz="2800" b="1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3CF1AF73-B76E-193F-8298-37B2B9235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980" y="1066694"/>
                <a:ext cx="96257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A4DFAA29-AB22-C504-E436-6088C8F360D7}"/>
                  </a:ext>
                </a:extLst>
              </p:cNvPr>
              <p:cNvSpPr txBox="1"/>
              <p:nvPr/>
            </p:nvSpPr>
            <p:spPr>
              <a:xfrm>
                <a:off x="1328753" y="3347475"/>
                <a:ext cx="92409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s-ES" sz="2800" b="1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A4DFAA29-AB22-C504-E436-6088C8F36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753" y="3347475"/>
                <a:ext cx="924099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9A7F457C-55D2-6053-BF85-35E7DBDEB391}"/>
                  </a:ext>
                </a:extLst>
              </p:cNvPr>
              <p:cNvSpPr txBox="1"/>
              <p:nvPr/>
            </p:nvSpPr>
            <p:spPr>
              <a:xfrm>
                <a:off x="4570877" y="3347475"/>
                <a:ext cx="11918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s-ES" sz="2800" b="1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9A7F457C-55D2-6053-BF85-35E7DBDEB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877" y="3347475"/>
                <a:ext cx="119180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6BBE6165-518D-0CED-8547-C4816B24DDD3}"/>
                  </a:ext>
                </a:extLst>
              </p:cNvPr>
              <p:cNvSpPr txBox="1"/>
              <p:nvPr/>
            </p:nvSpPr>
            <p:spPr>
              <a:xfrm>
                <a:off x="949238" y="7571855"/>
                <a:ext cx="1840760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s-E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s-ES" sz="2800" b="1" dirty="0"/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6BBE6165-518D-0CED-8547-C4816B24D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238" y="7571855"/>
                <a:ext cx="1840760" cy="8094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D13FA7E9-A318-D305-BD77-F5BD130DA012}"/>
                  </a:ext>
                </a:extLst>
              </p:cNvPr>
              <p:cNvSpPr txBox="1"/>
              <p:nvPr/>
            </p:nvSpPr>
            <p:spPr>
              <a:xfrm>
                <a:off x="4456963" y="5507475"/>
                <a:ext cx="140660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𝟒𝐱</m:t>
                      </m:r>
                    </m:oMath>
                  </m:oMathPara>
                </a14:m>
                <a:endParaRPr lang="es-ES" sz="2800" b="1"/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D13FA7E9-A318-D305-BD77-F5BD130DA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963" y="5507475"/>
                <a:ext cx="1406604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080E0B6D-8750-630B-4704-C6D7FC459963}"/>
                  </a:ext>
                </a:extLst>
              </p:cNvPr>
              <p:cNvSpPr txBox="1"/>
              <p:nvPr/>
            </p:nvSpPr>
            <p:spPr>
              <a:xfrm>
                <a:off x="1270255" y="5348998"/>
                <a:ext cx="1198725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s-E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s-ES" sz="2800" b="1" dirty="0"/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080E0B6D-8750-630B-4704-C6D7FC459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255" y="5348998"/>
                <a:ext cx="1198725" cy="8066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57DD8A12-65A7-20EF-A0ED-D5E7C1E52C67}"/>
                  </a:ext>
                </a:extLst>
              </p:cNvPr>
              <p:cNvSpPr txBox="1"/>
              <p:nvPr/>
            </p:nvSpPr>
            <p:spPr>
              <a:xfrm>
                <a:off x="4025577" y="7557047"/>
                <a:ext cx="2168286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s-E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s-ES" sz="2800" b="1" dirty="0"/>
              </a:p>
            </p:txBody>
          </p:sp>
        </mc:Choice>
        <mc:Fallback xmlns="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57DD8A12-65A7-20EF-A0ED-D5E7C1E52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577" y="7557047"/>
                <a:ext cx="2168286" cy="8094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4518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14639-DA4C-F9FD-58F8-00765EDEB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1A1D10E-7FCA-C87A-958B-C041C45189FE}"/>
              </a:ext>
            </a:extLst>
          </p:cNvPr>
          <p:cNvSpPr/>
          <p:nvPr/>
        </p:nvSpPr>
        <p:spPr>
          <a:xfrm>
            <a:off x="231268" y="224659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D149E3E7-A36C-2994-CE0E-6CC6AA3FAD06}"/>
              </a:ext>
            </a:extLst>
          </p:cNvPr>
          <p:cNvSpPr/>
          <p:nvPr/>
        </p:nvSpPr>
        <p:spPr>
          <a:xfrm>
            <a:off x="3491624" y="224659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1B0D349-6461-C1B4-0AFC-0178E4301E71}"/>
              </a:ext>
            </a:extLst>
          </p:cNvPr>
          <p:cNvSpPr/>
          <p:nvPr/>
        </p:nvSpPr>
        <p:spPr>
          <a:xfrm>
            <a:off x="231268" y="2448633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2CD36C10-C1D2-2FBF-C90B-67BFAA3BEB03}"/>
              </a:ext>
            </a:extLst>
          </p:cNvPr>
          <p:cNvSpPr/>
          <p:nvPr/>
        </p:nvSpPr>
        <p:spPr>
          <a:xfrm>
            <a:off x="3491624" y="2448633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F27B3F9-CF43-C089-BC9C-F17D4C506D33}"/>
              </a:ext>
            </a:extLst>
          </p:cNvPr>
          <p:cNvSpPr/>
          <p:nvPr/>
        </p:nvSpPr>
        <p:spPr>
          <a:xfrm>
            <a:off x="231268" y="4672607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17ADB88C-45CB-BD6C-147B-7D32F4F9875E}"/>
              </a:ext>
            </a:extLst>
          </p:cNvPr>
          <p:cNvSpPr/>
          <p:nvPr/>
        </p:nvSpPr>
        <p:spPr>
          <a:xfrm>
            <a:off x="3491624" y="4672607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61ABC03-4F52-0588-DB44-E888E800384E}"/>
              </a:ext>
            </a:extLst>
          </p:cNvPr>
          <p:cNvSpPr/>
          <p:nvPr/>
        </p:nvSpPr>
        <p:spPr>
          <a:xfrm>
            <a:off x="231268" y="6896581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D57A20E-D16F-3635-248F-144E8FE99C78}"/>
              </a:ext>
            </a:extLst>
          </p:cNvPr>
          <p:cNvSpPr/>
          <p:nvPr/>
        </p:nvSpPr>
        <p:spPr>
          <a:xfrm>
            <a:off x="3491624" y="6896581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D237CAB6-7284-CD5E-D88C-7705392B10BD}"/>
                  </a:ext>
                </a:extLst>
              </p:cNvPr>
              <p:cNvSpPr txBox="1"/>
              <p:nvPr/>
            </p:nvSpPr>
            <p:spPr>
              <a:xfrm>
                <a:off x="922608" y="5523918"/>
                <a:ext cx="18787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s-E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400" b="1" i="1" smtClean="0">
                          <a:latin typeface="Cambria Math" panose="02040503050406030204" pitchFamily="18" charset="0"/>
                        </a:rPr>
                        <m:t>𝒔𝒆𝒏𝒙</m:t>
                      </m:r>
                    </m:oMath>
                  </m:oMathPara>
                </a14:m>
                <a:endParaRPr lang="es-ES" sz="2400" b="1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D237CAB6-7284-CD5E-D88C-7705392B1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608" y="5523918"/>
                <a:ext cx="1878719" cy="369332"/>
              </a:xfrm>
              <a:prstGeom prst="rect">
                <a:avLst/>
              </a:prstGeom>
              <a:blipFill>
                <a:blip r:embed="rId2"/>
                <a:stretch>
                  <a:fillRect l="-3560" r="-1618" b="-245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60C87D94-7988-73B8-9A62-0D2F656A768B}"/>
                  </a:ext>
                </a:extLst>
              </p:cNvPr>
              <p:cNvSpPr txBox="1"/>
              <p:nvPr/>
            </p:nvSpPr>
            <p:spPr>
              <a:xfrm>
                <a:off x="1094772" y="3240804"/>
                <a:ext cx="15091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𝒄𝒐𝒔𝒙</m:t>
                      </m:r>
                    </m:oMath>
                  </m:oMathPara>
                </a14:m>
                <a:endParaRPr lang="es-ES" sz="2800" b="1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60C87D94-7988-73B8-9A62-0D2F656A7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772" y="3240804"/>
                <a:ext cx="150919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B33535F-83F9-21C9-D915-7D6B13BB4193}"/>
                  </a:ext>
                </a:extLst>
              </p:cNvPr>
              <p:cNvSpPr txBox="1"/>
              <p:nvPr/>
            </p:nvSpPr>
            <p:spPr>
              <a:xfrm>
                <a:off x="960552" y="951149"/>
                <a:ext cx="15508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800" b="1" i="1" smtClean="0">
                          <a:latin typeface="Cambria Math" panose="02040503050406030204" pitchFamily="18" charset="0"/>
                        </a:rPr>
                        <m:t>𝒔𝒆𝒏𝒙</m:t>
                      </m:r>
                    </m:oMath>
                  </m:oMathPara>
                </a14:m>
                <a:endParaRPr lang="es-ES" sz="2800" b="1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B33535F-83F9-21C9-D915-7D6B13BB4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52" y="951149"/>
                <a:ext cx="155087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87332571-0540-2182-DF15-23FD2851095A}"/>
                  </a:ext>
                </a:extLst>
              </p:cNvPr>
              <p:cNvSpPr txBox="1"/>
              <p:nvPr/>
            </p:nvSpPr>
            <p:spPr>
              <a:xfrm>
                <a:off x="4158284" y="951149"/>
                <a:ext cx="17656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800" b="1" i="1" smtClean="0">
                          <a:latin typeface="Cambria Math" panose="02040503050406030204" pitchFamily="18" charset="0"/>
                        </a:rPr>
                        <m:t>𝒔𝒆𝒏</m:t>
                      </m:r>
                      <m:r>
                        <a:rPr lang="es-E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E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s-ES" sz="2800" b="1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87332571-0540-2182-DF15-23FD28510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284" y="951149"/>
                <a:ext cx="176567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8DBF49FE-196D-8B82-39E2-F7396C395293}"/>
                  </a:ext>
                </a:extLst>
              </p:cNvPr>
              <p:cNvSpPr txBox="1"/>
              <p:nvPr/>
            </p:nvSpPr>
            <p:spPr>
              <a:xfrm>
                <a:off x="4245651" y="3219526"/>
                <a:ext cx="17448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s-E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E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𝒄𝒐𝒔𝒙</m:t>
                      </m:r>
                    </m:oMath>
                  </m:oMathPara>
                </a14:m>
                <a:endParaRPr lang="es-ES" sz="2800" b="1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8DBF49FE-196D-8B82-39E2-F7396C395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651" y="3219526"/>
                <a:ext cx="174483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C81015A8-A279-3BF0-F52F-4808704C6740}"/>
                  </a:ext>
                </a:extLst>
              </p:cNvPr>
              <p:cNvSpPr txBox="1"/>
              <p:nvPr/>
            </p:nvSpPr>
            <p:spPr>
              <a:xfrm>
                <a:off x="1109376" y="7791915"/>
                <a:ext cx="14020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400" b="1" i="1" smtClean="0">
                          <a:latin typeface="Cambria Math" panose="02040503050406030204" pitchFamily="18" charset="0"/>
                        </a:rPr>
                        <m:t>𝒕𝒈</m:t>
                      </m:r>
                      <m:r>
                        <a:rPr lang="es-E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400" b="1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C81015A8-A279-3BF0-F52F-4808704C6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376" y="7791915"/>
                <a:ext cx="1402050" cy="369332"/>
              </a:xfrm>
              <a:prstGeom prst="rect">
                <a:avLst/>
              </a:prstGeom>
              <a:blipFill>
                <a:blip r:embed="rId7"/>
                <a:stretch>
                  <a:fillRect l="-5652" t="-1639" r="-7391" b="-3278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0E0942A2-5551-4641-0A75-270CFE8333D6}"/>
                  </a:ext>
                </a:extLst>
              </p:cNvPr>
              <p:cNvSpPr txBox="1"/>
              <p:nvPr/>
            </p:nvSpPr>
            <p:spPr>
              <a:xfrm>
                <a:off x="3989749" y="5370983"/>
                <a:ext cx="2256643" cy="6531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400" b="1" i="0" smtClean="0">
                          <a:latin typeface="Cambria Math" panose="02040503050406030204" pitchFamily="18" charset="0"/>
                        </a:rPr>
                        <m:t>𝐜𝐨𝐬</m:t>
                      </m:r>
                      <m:d>
                        <m:dPr>
                          <m:ctrlPr>
                            <a:rPr lang="es-E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s-ES" sz="2400" b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𝛑</m:t>
                              </m:r>
                            </m:num>
                            <m:den>
                              <m:r>
                                <a:rPr lang="es-E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ES" sz="2400" b="1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0E0942A2-5551-4641-0A75-270CFE833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749" y="5370983"/>
                <a:ext cx="2256643" cy="6531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4923173A-C9AD-9E9B-954B-48521BE96EDF}"/>
                  </a:ext>
                </a:extLst>
              </p:cNvPr>
              <p:cNvSpPr txBox="1"/>
              <p:nvPr/>
            </p:nvSpPr>
            <p:spPr>
              <a:xfrm>
                <a:off x="4416496" y="7650017"/>
                <a:ext cx="1507464" cy="6531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400" b="1" i="1" smtClean="0">
                          <a:latin typeface="Cambria Math" panose="02040503050406030204" pitchFamily="18" charset="0"/>
                        </a:rPr>
                        <m:t>𝒕𝒈</m:t>
                      </m:r>
                      <m:d>
                        <m:dPr>
                          <m:ctrlPr>
                            <a:rPr lang="es-E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ES" sz="2400" b="1" dirty="0"/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4923173A-C9AD-9E9B-954B-48521BE96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496" y="7650017"/>
                <a:ext cx="1507464" cy="6531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5710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29F2C-B76C-362E-442E-D89A22BBC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B0DB354-B4C5-A4DA-7419-EF24911DE24E}"/>
              </a:ext>
            </a:extLst>
          </p:cNvPr>
          <p:cNvSpPr/>
          <p:nvPr/>
        </p:nvSpPr>
        <p:spPr>
          <a:xfrm>
            <a:off x="231268" y="224659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38C9DE86-C3AF-FF17-61B5-7FFE6B3BE285}"/>
              </a:ext>
            </a:extLst>
          </p:cNvPr>
          <p:cNvSpPr/>
          <p:nvPr/>
        </p:nvSpPr>
        <p:spPr>
          <a:xfrm>
            <a:off x="3491624" y="224659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88D281A-9491-EF49-DDFB-113767026097}"/>
              </a:ext>
            </a:extLst>
          </p:cNvPr>
          <p:cNvSpPr/>
          <p:nvPr/>
        </p:nvSpPr>
        <p:spPr>
          <a:xfrm>
            <a:off x="231268" y="2448633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380FF5CF-33A8-D2C4-A26A-44A2AB6CB617}"/>
              </a:ext>
            </a:extLst>
          </p:cNvPr>
          <p:cNvSpPr/>
          <p:nvPr/>
        </p:nvSpPr>
        <p:spPr>
          <a:xfrm>
            <a:off x="3491624" y="2448633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CE46B93-CD5A-F3D4-8E5F-8289B9871285}"/>
              </a:ext>
            </a:extLst>
          </p:cNvPr>
          <p:cNvSpPr/>
          <p:nvPr/>
        </p:nvSpPr>
        <p:spPr>
          <a:xfrm>
            <a:off x="231268" y="4672607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C4AE0B9C-22BE-3D17-40B4-C588CA17B8C7}"/>
              </a:ext>
            </a:extLst>
          </p:cNvPr>
          <p:cNvSpPr/>
          <p:nvPr/>
        </p:nvSpPr>
        <p:spPr>
          <a:xfrm>
            <a:off x="3491624" y="4672607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229604C3-1741-5F97-A6B6-E105010EADB9}"/>
              </a:ext>
            </a:extLst>
          </p:cNvPr>
          <p:cNvSpPr/>
          <p:nvPr/>
        </p:nvSpPr>
        <p:spPr>
          <a:xfrm>
            <a:off x="231268" y="6896581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905D3AF-B220-90CD-BBC8-C2D803AFB3C0}"/>
              </a:ext>
            </a:extLst>
          </p:cNvPr>
          <p:cNvSpPr/>
          <p:nvPr/>
        </p:nvSpPr>
        <p:spPr>
          <a:xfrm>
            <a:off x="3491624" y="6896581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47ECCD15-C310-E3AB-4BD0-8F7A92124486}"/>
                  </a:ext>
                </a:extLst>
              </p:cNvPr>
              <p:cNvSpPr txBox="1"/>
              <p:nvPr/>
            </p:nvSpPr>
            <p:spPr>
              <a:xfrm>
                <a:off x="4029943" y="3150744"/>
                <a:ext cx="212109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 dirty="0"/>
                  <a:t>Periodo </a:t>
                </a:r>
                <a14:m>
                  <m:oMath xmlns:m="http://schemas.openxmlformats.org/officeDocument/2006/math">
                    <m:r>
                      <a:rPr lang="es-ES" sz="2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s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es-ES" sz="2400" b="1" dirty="0"/>
              </a:p>
              <a:p>
                <a:pPr algn="ctr"/>
                <a:r>
                  <a:rPr lang="es-ES" sz="2400" b="1" dirty="0"/>
                  <a:t> Pasa por (0,2)</a:t>
                </a: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47ECCD15-C310-E3AB-4BD0-8F7A92124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943" y="3150744"/>
                <a:ext cx="2121093" cy="830997"/>
              </a:xfrm>
              <a:prstGeom prst="rect">
                <a:avLst/>
              </a:prstGeom>
              <a:blipFill>
                <a:blip r:embed="rId2"/>
                <a:stretch>
                  <a:fillRect l="-1149" t="-5882" r="-4310" b="-1617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9F56DBD1-AA22-9292-3618-6E0620DE00B2}"/>
                  </a:ext>
                </a:extLst>
              </p:cNvPr>
              <p:cNvSpPr txBox="1"/>
              <p:nvPr/>
            </p:nvSpPr>
            <p:spPr>
              <a:xfrm>
                <a:off x="3953575" y="869103"/>
                <a:ext cx="212109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 dirty="0"/>
                  <a:t>Periodo </a:t>
                </a:r>
                <a14:m>
                  <m:oMath xmlns:m="http://schemas.openxmlformats.org/officeDocument/2006/math">
                    <m:r>
                      <a:rPr lang="es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es-ES" sz="2400" b="1" dirty="0"/>
              </a:p>
              <a:p>
                <a:pPr algn="ctr"/>
                <a:r>
                  <a:rPr lang="es-ES" sz="2400" b="1" dirty="0"/>
                  <a:t> Pasa por (0,0)</a:t>
                </a: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9F56DBD1-AA22-9292-3618-6E0620DE0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575" y="869103"/>
                <a:ext cx="2121093" cy="830997"/>
              </a:xfrm>
              <a:prstGeom prst="rect">
                <a:avLst/>
              </a:prstGeom>
              <a:blipFill>
                <a:blip r:embed="rId3"/>
                <a:stretch>
                  <a:fillRect l="-1437" t="-5882" r="-4023" b="-1617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0BCB18C-95B8-B92E-FAE9-D02F522A5D21}"/>
                  </a:ext>
                </a:extLst>
              </p:cNvPr>
              <p:cNvSpPr txBox="1"/>
              <p:nvPr/>
            </p:nvSpPr>
            <p:spPr>
              <a:xfrm>
                <a:off x="657209" y="3104492"/>
                <a:ext cx="243182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 dirty="0"/>
                  <a:t>Periodo </a:t>
                </a:r>
                <a14:m>
                  <m:oMath xmlns:m="http://schemas.openxmlformats.org/officeDocument/2006/math">
                    <m:r>
                      <a:rPr lang="es-ES" sz="2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s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es-ES" sz="2400" b="1" dirty="0"/>
              </a:p>
              <a:p>
                <a:pPr algn="ctr"/>
                <a:r>
                  <a:rPr lang="es-ES" sz="2400" b="1" dirty="0"/>
                  <a:t>Extremo en (0,1)</a:t>
                </a: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0BCB18C-95B8-B92E-FAE9-D02F522A5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09" y="3104492"/>
                <a:ext cx="2431820" cy="830997"/>
              </a:xfrm>
              <a:prstGeom prst="rect">
                <a:avLst/>
              </a:prstGeom>
              <a:blipFill>
                <a:blip r:embed="rId4"/>
                <a:stretch>
                  <a:fillRect l="-3759" t="-5839" r="-3258" b="-1532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337CB7D-ACCC-C40C-E81B-69C8FB007B31}"/>
                  </a:ext>
                </a:extLst>
              </p:cNvPr>
              <p:cNvSpPr txBox="1"/>
              <p:nvPr/>
            </p:nvSpPr>
            <p:spPr>
              <a:xfrm>
                <a:off x="755843" y="849419"/>
                <a:ext cx="212109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 dirty="0"/>
                  <a:t>Periodo </a:t>
                </a:r>
                <a14:m>
                  <m:oMath xmlns:m="http://schemas.openxmlformats.org/officeDocument/2006/math">
                    <m:r>
                      <a:rPr lang="es-ES" sz="2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s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es-ES" sz="2400" b="1" dirty="0"/>
              </a:p>
              <a:p>
                <a:pPr algn="ctr"/>
                <a:r>
                  <a:rPr lang="es-ES" sz="2400" b="1" dirty="0"/>
                  <a:t> Pasa por (0,0)</a:t>
                </a: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337CB7D-ACCC-C40C-E81B-69C8FB007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43" y="849419"/>
                <a:ext cx="2121093" cy="830997"/>
              </a:xfrm>
              <a:prstGeom prst="rect">
                <a:avLst/>
              </a:prstGeom>
              <a:blipFill>
                <a:blip r:embed="rId5"/>
                <a:stretch>
                  <a:fillRect l="-1149" t="-5839" r="-4310" b="-1532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78689D91-C439-BB80-24C8-5BFF3A7FE39C}"/>
                  </a:ext>
                </a:extLst>
              </p:cNvPr>
              <p:cNvSpPr txBox="1"/>
              <p:nvPr/>
            </p:nvSpPr>
            <p:spPr>
              <a:xfrm>
                <a:off x="657209" y="5328466"/>
                <a:ext cx="254120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 dirty="0"/>
                  <a:t>Periodo </a:t>
                </a:r>
                <a14:m>
                  <m:oMath xmlns:m="http://schemas.openxmlformats.org/officeDocument/2006/math">
                    <m:r>
                      <a:rPr lang="es-ES" sz="2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s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es-ES" sz="2400" b="1" dirty="0"/>
              </a:p>
              <a:p>
                <a:pPr algn="ctr"/>
                <a:r>
                  <a:rPr lang="es-ES" sz="2400" b="1" dirty="0"/>
                  <a:t> Inflexión en (0,1)</a:t>
                </a: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78689D91-C439-BB80-24C8-5BFF3A7FE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09" y="5328466"/>
                <a:ext cx="2541208" cy="830997"/>
              </a:xfrm>
              <a:prstGeom prst="rect">
                <a:avLst/>
              </a:prstGeom>
              <a:blipFill>
                <a:blip r:embed="rId6"/>
                <a:stretch>
                  <a:fillRect l="-1199" t="-5882" r="-3118" b="-1617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BC44DD87-B67F-201F-2E1D-54EB2CE51DA1}"/>
                  </a:ext>
                </a:extLst>
              </p:cNvPr>
              <p:cNvSpPr txBox="1"/>
              <p:nvPr/>
            </p:nvSpPr>
            <p:spPr>
              <a:xfrm>
                <a:off x="3624358" y="5236774"/>
                <a:ext cx="2977225" cy="1014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 dirty="0"/>
                  <a:t>Periodo </a:t>
                </a:r>
                <a14:m>
                  <m:oMath xmlns:m="http://schemas.openxmlformats.org/officeDocument/2006/math">
                    <m:r>
                      <a:rPr lang="es-ES" sz="2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s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es-ES" sz="2400" b="1" dirty="0"/>
              </a:p>
              <a:p>
                <a:pPr algn="ctr"/>
                <a:r>
                  <a:rPr lang="es-ES" sz="2400" b="1" dirty="0"/>
                  <a:t> Extremo 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s-E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s-E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s-E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s-E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s-ES" sz="2400" b="1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BC44DD87-B67F-201F-2E1D-54EB2CE51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358" y="5236774"/>
                <a:ext cx="2977225" cy="1014380"/>
              </a:xfrm>
              <a:prstGeom prst="rect">
                <a:avLst/>
              </a:prstGeom>
              <a:blipFill>
                <a:blip r:embed="rId7"/>
                <a:stretch>
                  <a:fillRect l="-820" t="-4819" b="-542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8B51F138-8063-5A64-2309-6ECF29B64666}"/>
                  </a:ext>
                </a:extLst>
              </p:cNvPr>
              <p:cNvSpPr txBox="1"/>
              <p:nvPr/>
            </p:nvSpPr>
            <p:spPr>
              <a:xfrm>
                <a:off x="858714" y="7191751"/>
                <a:ext cx="194284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 dirty="0"/>
                  <a:t>Periodo </a:t>
                </a:r>
                <a14:m>
                  <m:oMath xmlns:m="http://schemas.openxmlformats.org/officeDocument/2006/math">
                    <m:r>
                      <a:rPr lang="es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es-ES" sz="2400" b="1" dirty="0"/>
              </a:p>
              <a:p>
                <a:pPr algn="ctr"/>
                <a:endParaRPr lang="es-ES" sz="2400" b="1" dirty="0"/>
              </a:p>
              <a:p>
                <a:pPr algn="ctr"/>
                <a:r>
                  <a:rPr lang="es-ES" sz="2400" b="1" dirty="0"/>
                  <a:t>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s-ES" sz="2400" b="1" dirty="0"/>
                  <a:t> asíntotas </a:t>
                </a:r>
              </a:p>
              <a:p>
                <a:pPr algn="ctr"/>
                <a:r>
                  <a:rPr lang="es-ES" sz="2400" b="1" dirty="0"/>
                  <a:t>verticales</a:t>
                </a:r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8B51F138-8063-5A64-2309-6ECF29B64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714" y="7191751"/>
                <a:ext cx="1942840" cy="1569660"/>
              </a:xfrm>
              <a:prstGeom prst="rect">
                <a:avLst/>
              </a:prstGeom>
              <a:blipFill>
                <a:blip r:embed="rId8"/>
                <a:stretch>
                  <a:fillRect t="-3113" r="-4075" b="-817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1638F4FF-9802-93B6-2B10-E5A1465E395D}"/>
                  </a:ext>
                </a:extLst>
              </p:cNvPr>
              <p:cNvSpPr txBox="1"/>
              <p:nvPr/>
            </p:nvSpPr>
            <p:spPr>
              <a:xfrm>
                <a:off x="4181481" y="7273903"/>
                <a:ext cx="1817805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 dirty="0"/>
                  <a:t>Periodo </a:t>
                </a:r>
                <a14:m>
                  <m:oMath xmlns:m="http://schemas.openxmlformats.org/officeDocument/2006/math">
                    <m:r>
                      <a:rPr lang="es-ES" sz="2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s-E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es-ES" sz="2400" b="1" dirty="0"/>
              </a:p>
              <a:p>
                <a:pPr algn="ctr"/>
                <a:endParaRPr lang="es-ES" sz="2400" b="1" dirty="0"/>
              </a:p>
              <a:p>
                <a:pPr algn="ctr"/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s-ES" sz="2400" b="1" dirty="0"/>
                  <a:t> asíntotas</a:t>
                </a:r>
              </a:p>
              <a:p>
                <a:pPr algn="ctr"/>
                <a:r>
                  <a:rPr lang="es-ES" sz="2400" b="1" dirty="0"/>
                  <a:t>verticales</a:t>
                </a:r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1638F4FF-9802-93B6-2B10-E5A1465E3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481" y="7273903"/>
                <a:ext cx="1817805" cy="1569660"/>
              </a:xfrm>
              <a:prstGeom prst="rect">
                <a:avLst/>
              </a:prstGeom>
              <a:blipFill>
                <a:blip r:embed="rId9"/>
                <a:stretch>
                  <a:fillRect l="-2013" t="-3101" r="-5034" b="-775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8617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452B2-1873-4BE9-1375-BBC59457F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B6A8A0B-5272-A6EA-72A6-FF15E36AD1A9}"/>
              </a:ext>
            </a:extLst>
          </p:cNvPr>
          <p:cNvSpPr/>
          <p:nvPr/>
        </p:nvSpPr>
        <p:spPr>
          <a:xfrm>
            <a:off x="231268" y="224659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C41127F2-B987-5A94-E17A-B36F9ABEE82D}"/>
              </a:ext>
            </a:extLst>
          </p:cNvPr>
          <p:cNvSpPr/>
          <p:nvPr/>
        </p:nvSpPr>
        <p:spPr>
          <a:xfrm>
            <a:off x="3491624" y="224659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71C661FB-9ABD-53D4-367C-B9005048460D}"/>
              </a:ext>
            </a:extLst>
          </p:cNvPr>
          <p:cNvSpPr/>
          <p:nvPr/>
        </p:nvSpPr>
        <p:spPr>
          <a:xfrm>
            <a:off x="231268" y="2448633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7BCCBB65-57E4-8D1F-354E-1F8D7C560EBD}"/>
              </a:ext>
            </a:extLst>
          </p:cNvPr>
          <p:cNvSpPr/>
          <p:nvPr/>
        </p:nvSpPr>
        <p:spPr>
          <a:xfrm>
            <a:off x="3491624" y="2448633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E1F85003-5A32-4906-FE69-24E42F6A1D4C}"/>
              </a:ext>
            </a:extLst>
          </p:cNvPr>
          <p:cNvSpPr/>
          <p:nvPr/>
        </p:nvSpPr>
        <p:spPr>
          <a:xfrm>
            <a:off x="231268" y="4672607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8E146099-03A0-604C-B57B-B8E5757B3F94}"/>
              </a:ext>
            </a:extLst>
          </p:cNvPr>
          <p:cNvSpPr/>
          <p:nvPr/>
        </p:nvSpPr>
        <p:spPr>
          <a:xfrm>
            <a:off x="3491624" y="4672607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FF3248E4-7CFF-4CC9-F0B7-B28266B44934}"/>
              </a:ext>
            </a:extLst>
          </p:cNvPr>
          <p:cNvSpPr/>
          <p:nvPr/>
        </p:nvSpPr>
        <p:spPr>
          <a:xfrm>
            <a:off x="231268" y="6896581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CCAEE837-8A36-AB0A-2B2B-238B96A2CA5F}"/>
              </a:ext>
            </a:extLst>
          </p:cNvPr>
          <p:cNvSpPr/>
          <p:nvPr/>
        </p:nvSpPr>
        <p:spPr>
          <a:xfrm>
            <a:off x="3491624" y="6896581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6599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C2C73-4336-CFAB-1F40-64AFCA41F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40B820CD-B352-3DA3-2F5C-88E9DE2E66C3}"/>
              </a:ext>
            </a:extLst>
          </p:cNvPr>
          <p:cNvSpPr/>
          <p:nvPr/>
        </p:nvSpPr>
        <p:spPr>
          <a:xfrm>
            <a:off x="231268" y="224659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39B2EDF-59C6-8B68-2DF0-0FB447B0A046}"/>
              </a:ext>
            </a:extLst>
          </p:cNvPr>
          <p:cNvSpPr/>
          <p:nvPr/>
        </p:nvSpPr>
        <p:spPr>
          <a:xfrm>
            <a:off x="3491624" y="224659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CE7FD82-93D7-0CCC-856F-97DD4C5DA7BE}"/>
              </a:ext>
            </a:extLst>
          </p:cNvPr>
          <p:cNvSpPr/>
          <p:nvPr/>
        </p:nvSpPr>
        <p:spPr>
          <a:xfrm>
            <a:off x="231268" y="2448633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C3E150BA-E449-D732-3FE5-78EF9634AF34}"/>
              </a:ext>
            </a:extLst>
          </p:cNvPr>
          <p:cNvSpPr/>
          <p:nvPr/>
        </p:nvSpPr>
        <p:spPr>
          <a:xfrm>
            <a:off x="3491624" y="2448633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E2B934F7-4EC2-1716-B2BD-18B089E48CB9}"/>
              </a:ext>
            </a:extLst>
          </p:cNvPr>
          <p:cNvSpPr/>
          <p:nvPr/>
        </p:nvSpPr>
        <p:spPr>
          <a:xfrm>
            <a:off x="231268" y="4672607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84052D43-2D55-DBA3-CDFD-9DD9DCD35C0D}"/>
              </a:ext>
            </a:extLst>
          </p:cNvPr>
          <p:cNvSpPr/>
          <p:nvPr/>
        </p:nvSpPr>
        <p:spPr>
          <a:xfrm>
            <a:off x="3491624" y="4672607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261618C9-E47D-A2F4-3301-4C54D3D395EB}"/>
              </a:ext>
            </a:extLst>
          </p:cNvPr>
          <p:cNvSpPr/>
          <p:nvPr/>
        </p:nvSpPr>
        <p:spPr>
          <a:xfrm>
            <a:off x="231268" y="6896581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A34156B2-9383-F137-909E-EDF9B9CEA622}"/>
              </a:ext>
            </a:extLst>
          </p:cNvPr>
          <p:cNvSpPr/>
          <p:nvPr/>
        </p:nvSpPr>
        <p:spPr>
          <a:xfrm>
            <a:off x="3491624" y="6896581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1652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AD5F5-8310-DC8D-2156-6D01EC133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9BF0D6A-3348-5FE4-B26B-DD970041FCE5}"/>
              </a:ext>
            </a:extLst>
          </p:cNvPr>
          <p:cNvSpPr/>
          <p:nvPr/>
        </p:nvSpPr>
        <p:spPr>
          <a:xfrm>
            <a:off x="231268" y="224659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8F4C19F3-E021-D18B-340E-53BE4ADCF2C1}"/>
              </a:ext>
            </a:extLst>
          </p:cNvPr>
          <p:cNvSpPr/>
          <p:nvPr/>
        </p:nvSpPr>
        <p:spPr>
          <a:xfrm>
            <a:off x="3491624" y="224659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779750D8-1D0B-6302-3B65-484D0B6813D9}"/>
              </a:ext>
            </a:extLst>
          </p:cNvPr>
          <p:cNvSpPr/>
          <p:nvPr/>
        </p:nvSpPr>
        <p:spPr>
          <a:xfrm>
            <a:off x="231268" y="2448633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20DB1B46-7BA0-ED6D-F32B-4FA32F5A4CC1}"/>
              </a:ext>
            </a:extLst>
          </p:cNvPr>
          <p:cNvSpPr/>
          <p:nvPr/>
        </p:nvSpPr>
        <p:spPr>
          <a:xfrm>
            <a:off x="3491624" y="2448633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E3B98B4-46ED-0346-327F-4ED34832D046}"/>
              </a:ext>
            </a:extLst>
          </p:cNvPr>
          <p:cNvSpPr/>
          <p:nvPr/>
        </p:nvSpPr>
        <p:spPr>
          <a:xfrm>
            <a:off x="231268" y="4672607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FBDA4888-601F-C635-771F-CE1765611529}"/>
              </a:ext>
            </a:extLst>
          </p:cNvPr>
          <p:cNvSpPr/>
          <p:nvPr/>
        </p:nvSpPr>
        <p:spPr>
          <a:xfrm>
            <a:off x="3491624" y="4672607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C46F394-BB19-F145-1605-F6A3FF208921}"/>
              </a:ext>
            </a:extLst>
          </p:cNvPr>
          <p:cNvSpPr/>
          <p:nvPr/>
        </p:nvSpPr>
        <p:spPr>
          <a:xfrm>
            <a:off x="231268" y="6896581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DDE3D0B-2D3F-1187-DB84-8ED7C4CF8352}"/>
              </a:ext>
            </a:extLst>
          </p:cNvPr>
          <p:cNvSpPr/>
          <p:nvPr/>
        </p:nvSpPr>
        <p:spPr>
          <a:xfrm>
            <a:off x="3491624" y="6896581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2524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01761C2-F51B-F0DC-59BB-C69CAB074263}"/>
              </a:ext>
            </a:extLst>
          </p:cNvPr>
          <p:cNvSpPr/>
          <p:nvPr/>
        </p:nvSpPr>
        <p:spPr>
          <a:xfrm>
            <a:off x="182957" y="348778"/>
            <a:ext cx="3197732" cy="2160000"/>
          </a:xfrm>
          <a:prstGeom prst="round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accent3">
                    <a:lumMod val="75000"/>
                  </a:schemeClr>
                </a:solidFill>
              </a:ln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9A1119-7BEE-2F4E-6B81-CF2B13E49730}"/>
              </a:ext>
            </a:extLst>
          </p:cNvPr>
          <p:cNvSpPr txBox="1"/>
          <p:nvPr/>
        </p:nvSpPr>
        <p:spPr>
          <a:xfrm>
            <a:off x="393538" y="534835"/>
            <a:ext cx="2870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3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BARAJA DE</a:t>
            </a:r>
          </a:p>
          <a:p>
            <a:pPr algn="ctr"/>
            <a:r>
              <a:rPr lang="es-ES" sz="2000" b="1" dirty="0">
                <a:solidFill>
                  <a:schemeClr val="accent3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FUNCIONES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81D1ABB-C6D1-F596-BF2D-D63C0072D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58" y="1410078"/>
            <a:ext cx="707886" cy="707886"/>
          </a:xfrm>
          <a:prstGeom prst="rect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448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C3C18-AE92-C2A4-27E0-48DF81D6B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1C66443-886A-F226-C413-6F2D09E168FD}"/>
              </a:ext>
            </a:extLst>
          </p:cNvPr>
          <p:cNvSpPr/>
          <p:nvPr/>
        </p:nvSpPr>
        <p:spPr>
          <a:xfrm>
            <a:off x="231268" y="224659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34D7FE70-39FE-FBBF-C27B-39D872B7B242}"/>
              </a:ext>
            </a:extLst>
          </p:cNvPr>
          <p:cNvSpPr/>
          <p:nvPr/>
        </p:nvSpPr>
        <p:spPr>
          <a:xfrm>
            <a:off x="3491624" y="224659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527631B-05EB-08FB-3D58-1B24A6224E48}"/>
              </a:ext>
            </a:extLst>
          </p:cNvPr>
          <p:cNvSpPr/>
          <p:nvPr/>
        </p:nvSpPr>
        <p:spPr>
          <a:xfrm>
            <a:off x="231268" y="2448633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EBB13998-59AE-182F-EEFF-4C441333FA54}"/>
              </a:ext>
            </a:extLst>
          </p:cNvPr>
          <p:cNvSpPr/>
          <p:nvPr/>
        </p:nvSpPr>
        <p:spPr>
          <a:xfrm>
            <a:off x="3491624" y="2448633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72095D82-047A-34D5-C700-1D44A96F4A84}"/>
              </a:ext>
            </a:extLst>
          </p:cNvPr>
          <p:cNvSpPr/>
          <p:nvPr/>
        </p:nvSpPr>
        <p:spPr>
          <a:xfrm>
            <a:off x="231268" y="4672607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CD48F7A4-17B5-163E-B722-0C1A2E6AE3DC}"/>
              </a:ext>
            </a:extLst>
          </p:cNvPr>
          <p:cNvSpPr/>
          <p:nvPr/>
        </p:nvSpPr>
        <p:spPr>
          <a:xfrm>
            <a:off x="3491624" y="4672607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290B63F1-A3A7-6805-F650-835D702E5081}"/>
              </a:ext>
            </a:extLst>
          </p:cNvPr>
          <p:cNvSpPr/>
          <p:nvPr/>
        </p:nvSpPr>
        <p:spPr>
          <a:xfrm>
            <a:off x="231268" y="6896581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54D1B18-3BB0-0D57-56C0-1C7BA819D039}"/>
              </a:ext>
            </a:extLst>
          </p:cNvPr>
          <p:cNvSpPr/>
          <p:nvPr/>
        </p:nvSpPr>
        <p:spPr>
          <a:xfrm>
            <a:off x="3491624" y="6896581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5C92E1D-254C-A056-1007-A4BCE80928A0}"/>
              </a:ext>
            </a:extLst>
          </p:cNvPr>
          <p:cNvSpPr txBox="1"/>
          <p:nvPr/>
        </p:nvSpPr>
        <p:spPr>
          <a:xfrm>
            <a:off x="772217" y="7191751"/>
            <a:ext cx="20376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/>
              <a:t>Sin curvatura</a:t>
            </a:r>
          </a:p>
          <a:p>
            <a:pPr algn="ctr"/>
            <a:endParaRPr lang="es-ES" sz="2400" b="1" dirty="0"/>
          </a:p>
          <a:p>
            <a:pPr algn="ctr"/>
            <a:r>
              <a:rPr lang="es-ES" sz="2400" b="1" dirty="0"/>
              <a:t>Ordenada en</a:t>
            </a:r>
          </a:p>
          <a:p>
            <a:pPr algn="ctr"/>
            <a:r>
              <a:rPr lang="es-ES" sz="2400" b="1" dirty="0"/>
              <a:t>origen -4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F91D499-91DE-7D20-604A-11DAA70FDFA6}"/>
              </a:ext>
            </a:extLst>
          </p:cNvPr>
          <p:cNvSpPr txBox="1"/>
          <p:nvPr/>
        </p:nvSpPr>
        <p:spPr>
          <a:xfrm>
            <a:off x="3967841" y="370278"/>
            <a:ext cx="23235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/>
              <a:t>no es función</a:t>
            </a:r>
          </a:p>
          <a:p>
            <a:pPr algn="ctr"/>
            <a:endParaRPr lang="es-ES" sz="2400" b="1"/>
          </a:p>
          <a:p>
            <a:pPr algn="ctr"/>
            <a:r>
              <a:rPr lang="es-ES" sz="2400" b="1"/>
              <a:t>Puede ser AV</a:t>
            </a:r>
          </a:p>
          <a:p>
            <a:pPr algn="ctr"/>
            <a:r>
              <a:rPr lang="es-ES" sz="2400" b="1"/>
              <a:t>de otra función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E0414D5-3CA6-B8D8-5004-CA02911B8FAE}"/>
              </a:ext>
            </a:extLst>
          </p:cNvPr>
          <p:cNvSpPr txBox="1"/>
          <p:nvPr/>
        </p:nvSpPr>
        <p:spPr>
          <a:xfrm>
            <a:off x="629262" y="350594"/>
            <a:ext cx="23235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/>
              <a:t>constante</a:t>
            </a:r>
          </a:p>
          <a:p>
            <a:pPr algn="ctr"/>
            <a:endParaRPr lang="es-ES" sz="2400" b="1" dirty="0"/>
          </a:p>
          <a:p>
            <a:pPr algn="ctr"/>
            <a:r>
              <a:rPr lang="es-ES" sz="2400" b="1" dirty="0"/>
              <a:t>Puede ser AH</a:t>
            </a:r>
          </a:p>
          <a:p>
            <a:pPr algn="ctr"/>
            <a:r>
              <a:rPr lang="es-ES" sz="2400" b="1" dirty="0"/>
              <a:t>de otra función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228EADA-B52A-A969-2AC5-80363D4A23A3}"/>
              </a:ext>
            </a:extLst>
          </p:cNvPr>
          <p:cNvSpPr txBox="1"/>
          <p:nvPr/>
        </p:nvSpPr>
        <p:spPr>
          <a:xfrm>
            <a:off x="894913" y="2887958"/>
            <a:ext cx="18181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/>
              <a:t>bisectriz de</a:t>
            </a:r>
          </a:p>
          <a:p>
            <a:pPr algn="ctr"/>
            <a:r>
              <a:rPr lang="es-ES" sz="2400" b="1"/>
              <a:t>1</a:t>
            </a:r>
            <a:r>
              <a:rPr lang="es-ES" sz="2400" b="1" baseline="30000"/>
              <a:t>er</a:t>
            </a:r>
            <a:r>
              <a:rPr lang="es-ES" sz="2400" b="1"/>
              <a:t> y 3</a:t>
            </a:r>
            <a:r>
              <a:rPr lang="es-ES" sz="2400" b="1" baseline="30000"/>
              <a:t>er</a:t>
            </a:r>
          </a:p>
          <a:p>
            <a:pPr algn="ctr"/>
            <a:r>
              <a:rPr lang="es-ES" sz="2400" b="1"/>
              <a:t>cuadrantes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7177B4B-2E52-EE71-5CD5-0A266962FF63}"/>
              </a:ext>
            </a:extLst>
          </p:cNvPr>
          <p:cNvSpPr txBox="1"/>
          <p:nvPr/>
        </p:nvSpPr>
        <p:spPr>
          <a:xfrm>
            <a:off x="4225346" y="2887957"/>
            <a:ext cx="1808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/>
              <a:t>bisectriz de</a:t>
            </a:r>
          </a:p>
          <a:p>
            <a:pPr algn="ctr"/>
            <a:r>
              <a:rPr lang="es-ES" sz="2400" b="1"/>
              <a:t>2º y 4º</a:t>
            </a:r>
          </a:p>
          <a:p>
            <a:pPr algn="ctr"/>
            <a:r>
              <a:rPr lang="es-ES" sz="2400" b="1"/>
              <a:t>cuadrantes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2E1A08D-ADAC-4031-BF6B-C375E6671490}"/>
              </a:ext>
            </a:extLst>
          </p:cNvPr>
          <p:cNvSpPr txBox="1"/>
          <p:nvPr/>
        </p:nvSpPr>
        <p:spPr>
          <a:xfrm>
            <a:off x="4061201" y="5181577"/>
            <a:ext cx="2058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/>
              <a:t>pendiente -4</a:t>
            </a:r>
          </a:p>
          <a:p>
            <a:pPr algn="ctr"/>
            <a:endParaRPr lang="es-ES" sz="2400" b="1" dirty="0"/>
          </a:p>
          <a:p>
            <a:pPr algn="ctr"/>
            <a:r>
              <a:rPr lang="es-ES" sz="2400" b="1" dirty="0"/>
              <a:t>Pasa por (0,0)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8719E7A-B569-1313-2088-B63CC08BF5BF}"/>
              </a:ext>
            </a:extLst>
          </p:cNvPr>
          <p:cNvSpPr txBox="1"/>
          <p:nvPr/>
        </p:nvSpPr>
        <p:spPr>
          <a:xfrm>
            <a:off x="699109" y="5181577"/>
            <a:ext cx="21180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/>
              <a:t>pendiente 3/2</a:t>
            </a:r>
          </a:p>
          <a:p>
            <a:pPr algn="ctr"/>
            <a:endParaRPr lang="es-ES" sz="2400" b="1" dirty="0"/>
          </a:p>
          <a:p>
            <a:pPr algn="ctr"/>
            <a:r>
              <a:rPr lang="es-ES" sz="2400" b="1" dirty="0"/>
              <a:t>Pasa por (0,0)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7783A9A-C563-0EB0-FAEC-3D948BAF4C8C}"/>
              </a:ext>
            </a:extLst>
          </p:cNvPr>
          <p:cNvSpPr txBox="1"/>
          <p:nvPr/>
        </p:nvSpPr>
        <p:spPr>
          <a:xfrm>
            <a:off x="4069052" y="7341577"/>
            <a:ext cx="21210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/>
              <a:t>Pasa por (3,2)</a:t>
            </a:r>
          </a:p>
          <a:p>
            <a:pPr algn="ctr"/>
            <a:endParaRPr lang="es-ES" sz="2400" b="1" dirty="0"/>
          </a:p>
          <a:p>
            <a:pPr algn="ctr"/>
            <a:r>
              <a:rPr lang="es-ES" sz="2400" b="1" dirty="0"/>
              <a:t>Pasa por (6,0) </a:t>
            </a:r>
          </a:p>
        </p:txBody>
      </p:sp>
    </p:spTree>
    <p:extLst>
      <p:ext uri="{BB962C8B-B14F-4D97-AF65-F5344CB8AC3E}">
        <p14:creationId xmlns:p14="http://schemas.microsoft.com/office/powerpoint/2010/main" val="1370525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B4B94-9D3E-3E4F-A95B-E2CA31D6A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E976AAE-CD94-6458-9F22-E0557008A6A9}"/>
              </a:ext>
            </a:extLst>
          </p:cNvPr>
          <p:cNvSpPr/>
          <p:nvPr/>
        </p:nvSpPr>
        <p:spPr>
          <a:xfrm>
            <a:off x="231268" y="224659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F3AEF7C-F047-3A69-4526-12E59D741B5C}"/>
              </a:ext>
            </a:extLst>
          </p:cNvPr>
          <p:cNvSpPr/>
          <p:nvPr/>
        </p:nvSpPr>
        <p:spPr>
          <a:xfrm>
            <a:off x="3491624" y="224659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65E34F07-AC99-C9BD-D50C-38F883BFC63E}"/>
              </a:ext>
            </a:extLst>
          </p:cNvPr>
          <p:cNvSpPr/>
          <p:nvPr/>
        </p:nvSpPr>
        <p:spPr>
          <a:xfrm>
            <a:off x="231268" y="2448633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6B7F066E-8A43-CD5B-8912-BEB3BA4BD1BE}"/>
              </a:ext>
            </a:extLst>
          </p:cNvPr>
          <p:cNvSpPr/>
          <p:nvPr/>
        </p:nvSpPr>
        <p:spPr>
          <a:xfrm>
            <a:off x="3491624" y="2448633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534BE9EF-0A3F-5F60-8F07-363163B073C5}"/>
              </a:ext>
            </a:extLst>
          </p:cNvPr>
          <p:cNvSpPr/>
          <p:nvPr/>
        </p:nvSpPr>
        <p:spPr>
          <a:xfrm>
            <a:off x="231268" y="4672607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1A46547B-F91A-8B57-9282-C6C3AB5C249E}"/>
              </a:ext>
            </a:extLst>
          </p:cNvPr>
          <p:cNvSpPr/>
          <p:nvPr/>
        </p:nvSpPr>
        <p:spPr>
          <a:xfrm>
            <a:off x="3491624" y="4672607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829BA9B-7F45-EBF0-1258-406F5F24A437}"/>
              </a:ext>
            </a:extLst>
          </p:cNvPr>
          <p:cNvSpPr/>
          <p:nvPr/>
        </p:nvSpPr>
        <p:spPr>
          <a:xfrm>
            <a:off x="231268" y="6896581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368365F9-8CAB-8B87-FFC2-04E8B4B51059}"/>
              </a:ext>
            </a:extLst>
          </p:cNvPr>
          <p:cNvSpPr/>
          <p:nvPr/>
        </p:nvSpPr>
        <p:spPr>
          <a:xfrm>
            <a:off x="3491624" y="6896581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2D165DE-06F7-E0F4-F64A-36B64BF6B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92" y="345441"/>
            <a:ext cx="1965548" cy="196264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C75A117-87BD-A121-60AB-BAAD0CC43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507" y="345441"/>
            <a:ext cx="1962640" cy="196264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F0B6390-3446-0CA5-F5BD-C70236B41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12" y="2571280"/>
            <a:ext cx="1872004" cy="192633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FDC3882-CBE2-BE97-D9C8-2BE0D8D2D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1363" y="2518714"/>
            <a:ext cx="1953992" cy="197890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A4256E9-C2BE-DF4B-CDBF-9F5C656358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5624" y="4781280"/>
            <a:ext cx="1929731" cy="193841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7323DB8-57FB-DCD4-1C5A-6CD965CE70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818" y="4781280"/>
            <a:ext cx="1932353" cy="194592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9F14882-EA47-18F3-CA92-E7C240E9B5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818" y="6983982"/>
            <a:ext cx="2005162" cy="198519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90F442D-4382-43F2-7837-DA036257CF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3507" y="7037713"/>
            <a:ext cx="1979411" cy="197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44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6179D-BDBE-51B6-A42C-CDC2015F9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C539ABE-0A3C-52F1-1C44-60475A2A47BE}"/>
              </a:ext>
            </a:extLst>
          </p:cNvPr>
          <p:cNvSpPr/>
          <p:nvPr/>
        </p:nvSpPr>
        <p:spPr>
          <a:xfrm>
            <a:off x="231268" y="224659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7AFACA2-3ACE-F0E0-5D4E-4FB6112416F9}"/>
              </a:ext>
            </a:extLst>
          </p:cNvPr>
          <p:cNvSpPr/>
          <p:nvPr/>
        </p:nvSpPr>
        <p:spPr>
          <a:xfrm>
            <a:off x="3491624" y="224659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C206BD60-603A-0ADD-20DB-8DC9FF964FDB}"/>
              </a:ext>
            </a:extLst>
          </p:cNvPr>
          <p:cNvSpPr/>
          <p:nvPr/>
        </p:nvSpPr>
        <p:spPr>
          <a:xfrm>
            <a:off x="231268" y="2448633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40DDFC6E-9324-1BEC-606B-AB321E8037C1}"/>
              </a:ext>
            </a:extLst>
          </p:cNvPr>
          <p:cNvSpPr/>
          <p:nvPr/>
        </p:nvSpPr>
        <p:spPr>
          <a:xfrm>
            <a:off x="3491624" y="2448633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12A165AA-4A96-5025-8056-5E31AE6F640B}"/>
              </a:ext>
            </a:extLst>
          </p:cNvPr>
          <p:cNvSpPr/>
          <p:nvPr/>
        </p:nvSpPr>
        <p:spPr>
          <a:xfrm>
            <a:off x="231268" y="4672607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FA7903C3-7ADF-4A0E-35E2-B3CBAAF29A39}"/>
              </a:ext>
            </a:extLst>
          </p:cNvPr>
          <p:cNvSpPr/>
          <p:nvPr/>
        </p:nvSpPr>
        <p:spPr>
          <a:xfrm>
            <a:off x="3491624" y="4672607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5067A37B-7B0A-872E-BB34-C8FDD5E8350C}"/>
              </a:ext>
            </a:extLst>
          </p:cNvPr>
          <p:cNvSpPr/>
          <p:nvPr/>
        </p:nvSpPr>
        <p:spPr>
          <a:xfrm>
            <a:off x="231268" y="6896581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B8F001DD-4914-3B53-A6AE-BDBBE180E25D}"/>
              </a:ext>
            </a:extLst>
          </p:cNvPr>
          <p:cNvSpPr/>
          <p:nvPr/>
        </p:nvSpPr>
        <p:spPr>
          <a:xfrm>
            <a:off x="3491624" y="6896581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4B28C59A-C249-257B-D0CB-B7BE8735BB54}"/>
                  </a:ext>
                </a:extLst>
              </p:cNvPr>
              <p:cNvSpPr txBox="1"/>
              <p:nvPr/>
            </p:nvSpPr>
            <p:spPr>
              <a:xfrm>
                <a:off x="1271235" y="1016755"/>
                <a:ext cx="1113703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s-E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s-ES" sz="2800" b="1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4B28C59A-C249-257B-D0CB-B7BE8735B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235" y="1016755"/>
                <a:ext cx="1113703" cy="4406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FC57452A-F786-ADE2-A383-19536509A5D5}"/>
                  </a:ext>
                </a:extLst>
              </p:cNvPr>
              <p:cNvSpPr txBox="1"/>
              <p:nvPr/>
            </p:nvSpPr>
            <p:spPr>
              <a:xfrm>
                <a:off x="4509147" y="1016754"/>
                <a:ext cx="1381404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s-E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s-ES" sz="2800" b="1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FC57452A-F786-ADE2-A383-19536509A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9147" y="1016754"/>
                <a:ext cx="1381404" cy="4406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E8592574-7851-9465-0DC7-836937BB8B1A}"/>
                  </a:ext>
                </a:extLst>
              </p:cNvPr>
              <p:cNvSpPr txBox="1"/>
              <p:nvPr/>
            </p:nvSpPr>
            <p:spPr>
              <a:xfrm>
                <a:off x="950220" y="3314208"/>
                <a:ext cx="1755737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s-E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E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s-ES" sz="2800" b="1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E8592574-7851-9465-0DC7-836937BB8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20" y="3314208"/>
                <a:ext cx="1755737" cy="4406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6FE8D536-341F-37D7-3D52-4C92D8619442}"/>
                  </a:ext>
                </a:extLst>
              </p:cNvPr>
              <p:cNvSpPr txBox="1"/>
              <p:nvPr/>
            </p:nvSpPr>
            <p:spPr>
              <a:xfrm>
                <a:off x="4311659" y="3314208"/>
                <a:ext cx="1755737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s-E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E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s-ES" sz="2800" b="1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6FE8D536-341F-37D7-3D52-4C92D8619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659" y="3314208"/>
                <a:ext cx="1755737" cy="4406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3F18933E-E8D2-498D-F77A-04084F2E8EF0}"/>
                  </a:ext>
                </a:extLst>
              </p:cNvPr>
              <p:cNvSpPr txBox="1"/>
              <p:nvPr/>
            </p:nvSpPr>
            <p:spPr>
              <a:xfrm>
                <a:off x="3663228" y="5532290"/>
                <a:ext cx="2963504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s-E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E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s-ES" sz="2800" b="1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3F18933E-E8D2-498D-F77A-04084F2E8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228" y="5532290"/>
                <a:ext cx="2963504" cy="4406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55C61337-719C-EA8D-F48B-43FF01134DD3}"/>
                  </a:ext>
                </a:extLst>
              </p:cNvPr>
              <p:cNvSpPr txBox="1"/>
              <p:nvPr/>
            </p:nvSpPr>
            <p:spPr>
              <a:xfrm>
                <a:off x="418405" y="5532290"/>
                <a:ext cx="2819362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E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s-E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s-ES" sz="2800" b="1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55C61337-719C-EA8D-F48B-43FF01134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405" y="5532290"/>
                <a:ext cx="2819362" cy="4406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BCBE2857-3D33-CC1C-1FEE-F091FA17470F}"/>
                  </a:ext>
                </a:extLst>
              </p:cNvPr>
              <p:cNvSpPr txBox="1"/>
              <p:nvPr/>
            </p:nvSpPr>
            <p:spPr>
              <a:xfrm>
                <a:off x="313761" y="7761137"/>
                <a:ext cx="30286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s-E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BCBE2857-3D33-CC1C-1FEE-F091FA174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61" y="7761137"/>
                <a:ext cx="302865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6E63932E-33AC-74B4-0671-328BA6C1899F}"/>
                  </a:ext>
                </a:extLst>
              </p:cNvPr>
              <p:cNvSpPr txBox="1"/>
              <p:nvPr/>
            </p:nvSpPr>
            <p:spPr>
              <a:xfrm>
                <a:off x="4055242" y="7692290"/>
                <a:ext cx="2268570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d>
                            <m:dPr>
                              <m:ctrlPr>
                                <a:rPr lang="es-E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s-E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s-E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6E63932E-33AC-74B4-0671-328BA6C18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242" y="7692290"/>
                <a:ext cx="2268570" cy="4406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575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EF834-FD60-19E7-9CCE-F527E229F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A0CFA90-0F8A-CA97-4A45-627F47B91F7A}"/>
              </a:ext>
            </a:extLst>
          </p:cNvPr>
          <p:cNvSpPr/>
          <p:nvPr/>
        </p:nvSpPr>
        <p:spPr>
          <a:xfrm>
            <a:off x="231268" y="224659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8923901-623A-3024-52F5-A9B1B98BE498}"/>
              </a:ext>
            </a:extLst>
          </p:cNvPr>
          <p:cNvSpPr/>
          <p:nvPr/>
        </p:nvSpPr>
        <p:spPr>
          <a:xfrm>
            <a:off x="3491624" y="224659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0C57A2E1-7E7B-605D-2785-A7409A630A4D}"/>
              </a:ext>
            </a:extLst>
          </p:cNvPr>
          <p:cNvSpPr/>
          <p:nvPr/>
        </p:nvSpPr>
        <p:spPr>
          <a:xfrm>
            <a:off x="231268" y="2448633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668F6B7-CB40-FE69-87B7-B04F2D50E27C}"/>
              </a:ext>
            </a:extLst>
          </p:cNvPr>
          <p:cNvSpPr/>
          <p:nvPr/>
        </p:nvSpPr>
        <p:spPr>
          <a:xfrm>
            <a:off x="3491624" y="2448633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1A490623-59E1-B8AC-7854-FF46D73B76C6}"/>
              </a:ext>
            </a:extLst>
          </p:cNvPr>
          <p:cNvSpPr/>
          <p:nvPr/>
        </p:nvSpPr>
        <p:spPr>
          <a:xfrm>
            <a:off x="231268" y="4672607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EE754916-E542-F76D-A2DC-099DE362D175}"/>
              </a:ext>
            </a:extLst>
          </p:cNvPr>
          <p:cNvSpPr/>
          <p:nvPr/>
        </p:nvSpPr>
        <p:spPr>
          <a:xfrm>
            <a:off x="3491624" y="4672607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64FFC6F-5504-C69F-F18F-BE9F70D66215}"/>
              </a:ext>
            </a:extLst>
          </p:cNvPr>
          <p:cNvSpPr/>
          <p:nvPr/>
        </p:nvSpPr>
        <p:spPr>
          <a:xfrm>
            <a:off x="231268" y="6896581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C8D4C9CD-F215-0A2E-6C0F-E8B56D15DFA7}"/>
              </a:ext>
            </a:extLst>
          </p:cNvPr>
          <p:cNvSpPr/>
          <p:nvPr/>
        </p:nvSpPr>
        <p:spPr>
          <a:xfrm>
            <a:off x="3491624" y="6896581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0499923C-4A3B-099C-3209-9FC3C98EB875}"/>
                  </a:ext>
                </a:extLst>
              </p:cNvPr>
              <p:cNvSpPr txBox="1"/>
              <p:nvPr/>
            </p:nvSpPr>
            <p:spPr>
              <a:xfrm>
                <a:off x="477387" y="644436"/>
                <a:ext cx="265008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1" i="1" dirty="0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s-ES" sz="24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S" sz="24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2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S" sz="2400" b="1" i="1" dirty="0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s-ES" sz="24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s-ES" sz="24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ES" sz="24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2400" b="1" i="1" dirty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s-ES" sz="24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400" b="1" dirty="0"/>
              </a:p>
              <a:p>
                <a:pPr algn="ctr"/>
                <a:endParaRPr lang="es-ES" sz="2400" b="1" dirty="0"/>
              </a:p>
              <a:p>
                <a:pPr algn="ctr"/>
                <a:r>
                  <a:rPr lang="es-ES" sz="2400" b="1" dirty="0"/>
                  <a:t>Recorrido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,+∞)</m:t>
                    </m:r>
                  </m:oMath>
                </a14:m>
                <a:endParaRPr lang="es-ES" sz="2400" b="1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0499923C-4A3B-099C-3209-9FC3C98EB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87" y="644436"/>
                <a:ext cx="2650084" cy="1200329"/>
              </a:xfrm>
              <a:prstGeom prst="rect">
                <a:avLst/>
              </a:prstGeom>
              <a:blipFill>
                <a:blip r:embed="rId2"/>
                <a:stretch>
                  <a:fillRect l="-2989" r="-1609" b="-1066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E2D99F1E-6DF4-51BA-BFC1-7F7BB2088CEB}"/>
                  </a:ext>
                </a:extLst>
              </p:cNvPr>
              <p:cNvSpPr txBox="1"/>
              <p:nvPr/>
            </p:nvSpPr>
            <p:spPr>
              <a:xfrm>
                <a:off x="3795389" y="644435"/>
                <a:ext cx="265008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/>
                  <a:t>V(0,0)</a:t>
                </a:r>
              </a:p>
              <a:p>
                <a:pPr algn="ctr"/>
                <a:endParaRPr lang="es-ES" sz="2400" b="1"/>
              </a:p>
              <a:p>
                <a:pPr algn="ctr"/>
                <a:r>
                  <a:rPr lang="es-ES" sz="2400" b="1"/>
                  <a:t>Recorrido </a:t>
                </a:r>
                <a14:m>
                  <m:oMath xmlns:m="http://schemas.openxmlformats.org/officeDocument/2006/math">
                    <m:r>
                      <a:rPr lang="es-ES" sz="2400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∞,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s-ES" sz="2400" b="1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E2D99F1E-6DF4-51BA-BFC1-7F7BB2088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389" y="644435"/>
                <a:ext cx="2650084" cy="1200329"/>
              </a:xfrm>
              <a:prstGeom prst="rect">
                <a:avLst/>
              </a:prstGeom>
              <a:blipFill>
                <a:blip r:embed="rId3"/>
                <a:stretch>
                  <a:fillRect l="-3226" t="-4061" r="-1613" b="-1066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1D63BBA0-3BE6-48F5-F713-F13C34C932B2}"/>
                  </a:ext>
                </a:extLst>
              </p:cNvPr>
              <p:cNvSpPr txBox="1"/>
              <p:nvPr/>
            </p:nvSpPr>
            <p:spPr>
              <a:xfrm>
                <a:off x="477387" y="2915003"/>
                <a:ext cx="265008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 dirty="0"/>
                  <a:t>V(0,3)</a:t>
                </a:r>
              </a:p>
              <a:p>
                <a:pPr algn="ctr"/>
                <a:endParaRPr lang="es-ES" sz="2400" b="1" dirty="0"/>
              </a:p>
              <a:p>
                <a:pPr algn="ctr"/>
                <a:r>
                  <a:rPr lang="es-ES" sz="2400" b="1" dirty="0"/>
                  <a:t>Recorrido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,+∞)</m:t>
                    </m:r>
                  </m:oMath>
                </a14:m>
                <a:endParaRPr lang="es-ES" sz="2400" b="1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1D63BBA0-3BE6-48F5-F713-F13C34C93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87" y="2915003"/>
                <a:ext cx="2650084" cy="1200329"/>
              </a:xfrm>
              <a:prstGeom prst="rect">
                <a:avLst/>
              </a:prstGeom>
              <a:blipFill>
                <a:blip r:embed="rId4"/>
                <a:stretch>
                  <a:fillRect l="-2989" t="-4061" r="-1609" b="-1066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B602BBFF-4CBE-13BD-27E3-CAE9900BE277}"/>
                  </a:ext>
                </a:extLst>
              </p:cNvPr>
              <p:cNvSpPr txBox="1"/>
              <p:nvPr/>
            </p:nvSpPr>
            <p:spPr>
              <a:xfrm>
                <a:off x="3680773" y="2928468"/>
                <a:ext cx="287931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 dirty="0"/>
                  <a:t>Par</a:t>
                </a:r>
              </a:p>
              <a:p>
                <a:pPr algn="ctr"/>
                <a:endParaRPr lang="es-ES" sz="2400" b="1" dirty="0"/>
              </a:p>
              <a:p>
                <a:pPr algn="ctr"/>
                <a:r>
                  <a:rPr lang="es-ES" sz="2400" b="1" dirty="0"/>
                  <a:t>Recorrido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[−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,+∞)</m:t>
                    </m:r>
                  </m:oMath>
                </a14:m>
                <a:endParaRPr lang="es-ES" sz="2400" b="1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B602BBFF-4CBE-13BD-27E3-CAE9900BE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773" y="2928468"/>
                <a:ext cx="2879314" cy="1200329"/>
              </a:xfrm>
              <a:prstGeom prst="rect">
                <a:avLst/>
              </a:prstGeom>
              <a:blipFill>
                <a:blip r:embed="rId5"/>
                <a:stretch>
                  <a:fillRect l="-2966" t="-4061" r="-1271" b="-1066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3B3E6E08-6F06-EB72-56E5-74CCE7FF2061}"/>
                  </a:ext>
                </a:extLst>
              </p:cNvPr>
              <p:cNvSpPr txBox="1"/>
              <p:nvPr/>
            </p:nvSpPr>
            <p:spPr>
              <a:xfrm>
                <a:off x="266596" y="5195277"/>
                <a:ext cx="312707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 dirty="0"/>
                  <a:t>Simetría en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s-ES" sz="2400" b="1" dirty="0"/>
              </a:p>
              <a:p>
                <a:pPr algn="ctr"/>
                <a:endParaRPr lang="es-ES" sz="2400" b="1" dirty="0"/>
              </a:p>
              <a:p>
                <a:pPr algn="ctr"/>
                <a:r>
                  <a:rPr lang="es-ES" sz="2400" b="1" dirty="0"/>
                  <a:t>Sin cortes con eje OX</a:t>
                </a: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3B3E6E08-6F06-EB72-56E5-74CCE7FF2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596" y="5195277"/>
                <a:ext cx="3127075" cy="1200329"/>
              </a:xfrm>
              <a:prstGeom prst="rect">
                <a:avLst/>
              </a:prstGeom>
              <a:blipFill>
                <a:blip r:embed="rId6"/>
                <a:stretch>
                  <a:fillRect l="-2729" t="-4061" r="-2339" b="-1066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66EB03D6-22ED-2B1C-45D1-F022A7E55526}"/>
                  </a:ext>
                </a:extLst>
              </p:cNvPr>
              <p:cNvSpPr txBox="1"/>
              <p:nvPr/>
            </p:nvSpPr>
            <p:spPr>
              <a:xfrm>
                <a:off x="4300851" y="5195277"/>
                <a:ext cx="157927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 dirty="0"/>
                  <a:t>↗</a:t>
                </a:r>
                <a14:m>
                  <m:oMath xmlns:m="http://schemas.openxmlformats.org/officeDocument/2006/math">
                    <m:r>
                      <a:rPr lang="es-ES" sz="2400" b="1" i="0" dirty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s-ES" sz="24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b="1" i="0" dirty="0">
                            <a:latin typeface="Cambria Math" panose="02040503050406030204" pitchFamily="18" charset="0"/>
                          </a:rPr>
                          <m:t>−∞,1</m:t>
                        </m:r>
                      </m:e>
                    </m:d>
                  </m:oMath>
                </a14:m>
                <a:endParaRPr lang="es-ES" sz="2400" b="1" dirty="0"/>
              </a:p>
              <a:p>
                <a:pPr algn="ctr"/>
                <a:endParaRPr lang="es-ES" sz="2400" b="1" dirty="0"/>
              </a:p>
              <a:p>
                <a:pPr algn="ctr"/>
                <a:r>
                  <a:rPr lang="es-ES" sz="2400" b="1" dirty="0"/>
                  <a:t>↘</a:t>
                </a:r>
                <a14:m>
                  <m:oMath xmlns:m="http://schemas.openxmlformats.org/officeDocument/2006/math">
                    <m:r>
                      <a:rPr lang="es-ES" sz="2400" b="1" i="0" dirty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s-ES" sz="2400" b="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400" b="1" i="0" dirty="0">
                            <a:latin typeface="Cambria Math" panose="02040503050406030204" pitchFamily="18" charset="0"/>
                          </a:rPr>
                          <m:t>1,+∞</m:t>
                        </m:r>
                      </m:e>
                    </m:d>
                  </m:oMath>
                </a14:m>
                <a:endParaRPr lang="es-ES" sz="2400" b="1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66EB03D6-22ED-2B1C-45D1-F022A7E55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851" y="5195277"/>
                <a:ext cx="1579278" cy="1200329"/>
              </a:xfrm>
              <a:prstGeom prst="rect">
                <a:avLst/>
              </a:prstGeom>
              <a:blipFill>
                <a:blip r:embed="rId7"/>
                <a:stretch>
                  <a:fillRect l="-4247" t="-4061" b="-1066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B7E05609-5E40-1513-C919-2F32AD928BAE}"/>
                  </a:ext>
                </a:extLst>
              </p:cNvPr>
              <p:cNvSpPr txBox="1"/>
              <p:nvPr/>
            </p:nvSpPr>
            <p:spPr>
              <a:xfrm>
                <a:off x="602997" y="7191751"/>
                <a:ext cx="239886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 dirty="0"/>
                  <a:t>Polinómica</a:t>
                </a:r>
              </a:p>
              <a:p>
                <a:pPr algn="ctr"/>
                <a:endParaRPr lang="es-ES" sz="2400" b="1" dirty="0"/>
              </a:p>
              <a:p>
                <a:pPr algn="ctr"/>
                <a:r>
                  <a:rPr lang="es-ES" sz="2400" b="1" dirty="0"/>
                  <a:t>Cortes eje OX </a:t>
                </a:r>
              </a:p>
              <a:p>
                <a:pPr algn="ctr"/>
                <a:r>
                  <a:rPr lang="es-ES" sz="2400" b="1" dirty="0"/>
                  <a:t>en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s-ES" sz="2400" b="1" dirty="0"/>
                  <a:t> y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s-ES" sz="2400" b="1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B7E05609-5E40-1513-C919-2F32AD928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97" y="7191751"/>
                <a:ext cx="2398863" cy="1569660"/>
              </a:xfrm>
              <a:prstGeom prst="rect">
                <a:avLst/>
              </a:prstGeom>
              <a:blipFill>
                <a:blip r:embed="rId8"/>
                <a:stretch>
                  <a:fillRect l="-3562" t="-3113" r="-254" b="-817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1ED7A94D-0907-39AB-408B-5980F590FA36}"/>
                  </a:ext>
                </a:extLst>
              </p:cNvPr>
              <p:cNvSpPr txBox="1"/>
              <p:nvPr/>
            </p:nvSpPr>
            <p:spPr>
              <a:xfrm>
                <a:off x="3860662" y="7191751"/>
                <a:ext cx="2519537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 dirty="0"/>
                  <a:t>Cuadrática</a:t>
                </a:r>
              </a:p>
              <a:p>
                <a:pPr algn="ctr"/>
                <a:endParaRPr lang="es-ES" sz="2400" b="1" dirty="0"/>
              </a:p>
              <a:p>
                <a:pPr algn="ctr"/>
                <a:r>
                  <a:rPr lang="es-ES" sz="2400" b="1" dirty="0"/>
                  <a:t>Corte eje OX </a:t>
                </a:r>
              </a:p>
              <a:p>
                <a:pPr algn="ctr"/>
                <a:r>
                  <a:rPr lang="es-ES" sz="2400" b="1" dirty="0"/>
                  <a:t>en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s-ES" sz="2400" b="1" dirty="0"/>
                  <a:t> (rebote)</a:t>
                </a:r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1ED7A94D-0907-39AB-408B-5980F590F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662" y="7191751"/>
                <a:ext cx="2519537" cy="1569660"/>
              </a:xfrm>
              <a:prstGeom prst="rect">
                <a:avLst/>
              </a:prstGeom>
              <a:blipFill>
                <a:blip r:embed="rId9"/>
                <a:stretch>
                  <a:fillRect l="-3382" t="-3113" r="-3140" b="-817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240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59798-4FD7-418F-F2CD-1E90488A8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6B47905-024D-1D24-9F44-68BDB59341E4}"/>
              </a:ext>
            </a:extLst>
          </p:cNvPr>
          <p:cNvSpPr/>
          <p:nvPr/>
        </p:nvSpPr>
        <p:spPr>
          <a:xfrm>
            <a:off x="231268" y="224659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9B6EFA6-0B5C-FF0E-95CD-7FD204380915}"/>
              </a:ext>
            </a:extLst>
          </p:cNvPr>
          <p:cNvSpPr/>
          <p:nvPr/>
        </p:nvSpPr>
        <p:spPr>
          <a:xfrm>
            <a:off x="3491624" y="224659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073C934E-1AC9-806E-5D94-D6CF08CD1439}"/>
              </a:ext>
            </a:extLst>
          </p:cNvPr>
          <p:cNvSpPr/>
          <p:nvPr/>
        </p:nvSpPr>
        <p:spPr>
          <a:xfrm>
            <a:off x="231268" y="2448633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7C3DFD3F-63FB-CC5C-5455-1ACEBF42ABFF}"/>
              </a:ext>
            </a:extLst>
          </p:cNvPr>
          <p:cNvSpPr/>
          <p:nvPr/>
        </p:nvSpPr>
        <p:spPr>
          <a:xfrm>
            <a:off x="3491624" y="2448633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040F41C9-8F80-8A26-0AB0-B0E9DA77366D}"/>
              </a:ext>
            </a:extLst>
          </p:cNvPr>
          <p:cNvSpPr/>
          <p:nvPr/>
        </p:nvSpPr>
        <p:spPr>
          <a:xfrm>
            <a:off x="231268" y="4672607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BE0315BA-AE68-E80F-DA33-7630F046B32A}"/>
              </a:ext>
            </a:extLst>
          </p:cNvPr>
          <p:cNvSpPr/>
          <p:nvPr/>
        </p:nvSpPr>
        <p:spPr>
          <a:xfrm>
            <a:off x="3491624" y="4672607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5765209E-D9DA-0570-3925-BE478247A9D3}"/>
              </a:ext>
            </a:extLst>
          </p:cNvPr>
          <p:cNvSpPr/>
          <p:nvPr/>
        </p:nvSpPr>
        <p:spPr>
          <a:xfrm>
            <a:off x="231268" y="6896581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2A990C4-64C9-7DA8-ACA8-B377917CFD31}"/>
              </a:ext>
            </a:extLst>
          </p:cNvPr>
          <p:cNvSpPr/>
          <p:nvPr/>
        </p:nvSpPr>
        <p:spPr>
          <a:xfrm>
            <a:off x="3491624" y="6896581"/>
            <a:ext cx="3197732" cy="2160000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DD3D710-8362-AEA4-24C0-3CB914F30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54" y="2556570"/>
            <a:ext cx="1924199" cy="19441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A0DCFBE-6A26-9C6D-AA83-54023D5D9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79" y="310897"/>
            <a:ext cx="1944274" cy="194427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9CA052A-4756-5BBB-F88F-D677779A5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421" y="310896"/>
            <a:ext cx="1974443" cy="198850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0D70175-D453-439F-91C7-4AF0A1EC5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0179" y="2497289"/>
            <a:ext cx="1974443" cy="19716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0F10301-9209-FEC3-55BB-708A675CBE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246" y="4770256"/>
            <a:ext cx="1961776" cy="196470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D63BC86-3D28-F97F-A8DA-1F736F5F80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6421" y="4785237"/>
            <a:ext cx="1938201" cy="194972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B8FD19B-22DC-96A1-8F06-74C892D133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254" y="7002341"/>
            <a:ext cx="1931236" cy="194847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AB51D01-DBF8-8C1F-8CC8-16927CA2C9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6421" y="6938862"/>
            <a:ext cx="1993995" cy="201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27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7E553-461F-1355-5A2A-F3F1C6307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AB0BCEC-3D9D-1187-4852-CB835A3A622C}"/>
              </a:ext>
            </a:extLst>
          </p:cNvPr>
          <p:cNvSpPr/>
          <p:nvPr/>
        </p:nvSpPr>
        <p:spPr>
          <a:xfrm>
            <a:off x="231268" y="224659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9613406-6B60-47EE-A1E3-756AF148B837}"/>
              </a:ext>
            </a:extLst>
          </p:cNvPr>
          <p:cNvSpPr/>
          <p:nvPr/>
        </p:nvSpPr>
        <p:spPr>
          <a:xfrm>
            <a:off x="3491624" y="224659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E75BB001-C090-03C2-4141-4E4062BDCAA7}"/>
              </a:ext>
            </a:extLst>
          </p:cNvPr>
          <p:cNvSpPr/>
          <p:nvPr/>
        </p:nvSpPr>
        <p:spPr>
          <a:xfrm>
            <a:off x="231268" y="2448633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0284F189-1F0E-EFF8-D191-F0D19EBF0A5E}"/>
              </a:ext>
            </a:extLst>
          </p:cNvPr>
          <p:cNvSpPr/>
          <p:nvPr/>
        </p:nvSpPr>
        <p:spPr>
          <a:xfrm>
            <a:off x="3491624" y="2448633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1299F5A-AC30-8C93-7B6E-47AEC92B997C}"/>
              </a:ext>
            </a:extLst>
          </p:cNvPr>
          <p:cNvSpPr/>
          <p:nvPr/>
        </p:nvSpPr>
        <p:spPr>
          <a:xfrm>
            <a:off x="231268" y="4672607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EA62B35B-3F3A-F762-3DC1-60A8C4FB1C7C}"/>
              </a:ext>
            </a:extLst>
          </p:cNvPr>
          <p:cNvSpPr/>
          <p:nvPr/>
        </p:nvSpPr>
        <p:spPr>
          <a:xfrm>
            <a:off x="3491624" y="4672607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9E047DC-709B-875E-2C65-C8DA05279EB1}"/>
              </a:ext>
            </a:extLst>
          </p:cNvPr>
          <p:cNvSpPr/>
          <p:nvPr/>
        </p:nvSpPr>
        <p:spPr>
          <a:xfrm>
            <a:off x="231268" y="6896581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5B2F9CD1-9879-E22C-CF8E-6B3167F5B547}"/>
              </a:ext>
            </a:extLst>
          </p:cNvPr>
          <p:cNvSpPr/>
          <p:nvPr/>
        </p:nvSpPr>
        <p:spPr>
          <a:xfrm>
            <a:off x="3491624" y="6896581"/>
            <a:ext cx="3197732" cy="21600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08947338-86AA-2C9B-4294-38A3C6A4473C}"/>
                  </a:ext>
                </a:extLst>
              </p:cNvPr>
              <p:cNvSpPr txBox="1"/>
              <p:nvPr/>
            </p:nvSpPr>
            <p:spPr>
              <a:xfrm>
                <a:off x="387256" y="3365053"/>
                <a:ext cx="2974660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s-E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s-E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s-E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E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E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400" b="1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08947338-86AA-2C9B-4294-38A3C6A44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56" y="3365053"/>
                <a:ext cx="2974660" cy="377667"/>
              </a:xfrm>
              <a:prstGeom prst="rect">
                <a:avLst/>
              </a:prstGeom>
              <a:blipFill>
                <a:blip r:embed="rId2"/>
                <a:stretch>
                  <a:fillRect l="-2464" t="-3226" r="-3491" b="-3387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BD6B759B-7337-63A1-CACB-D5AA8899CBFA}"/>
                  </a:ext>
                </a:extLst>
              </p:cNvPr>
              <p:cNvSpPr txBox="1"/>
              <p:nvPr/>
            </p:nvSpPr>
            <p:spPr>
              <a:xfrm>
                <a:off x="402292" y="1126440"/>
                <a:ext cx="284430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s-ES" sz="2400" b="1" i="1" smtClean="0">
                          <a:latin typeface="Cambria Math" panose="02040503050406030204" pitchFamily="18" charset="0"/>
                        </a:rPr>
                        <m:t>) (</m:t>
                      </m:r>
                      <m:r>
                        <a:rPr lang="es-E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E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400" b="1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BD6B759B-7337-63A1-CACB-D5AA8899C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92" y="1126440"/>
                <a:ext cx="2844305" cy="369332"/>
              </a:xfrm>
              <a:prstGeom prst="rect">
                <a:avLst/>
              </a:prstGeom>
              <a:blipFill>
                <a:blip r:embed="rId3"/>
                <a:stretch>
                  <a:fillRect l="-2570" t="-1667" r="-3212" b="-33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384B0087-41FF-A300-849B-22D6DA96CDBA}"/>
                  </a:ext>
                </a:extLst>
              </p:cNvPr>
              <p:cNvSpPr txBox="1"/>
              <p:nvPr/>
            </p:nvSpPr>
            <p:spPr>
              <a:xfrm>
                <a:off x="4718831" y="1077573"/>
                <a:ext cx="954749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s-E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s-ES" sz="2400" b="1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384B0087-41FF-A300-849B-22D6DA96C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831" y="1077573"/>
                <a:ext cx="954749" cy="377667"/>
              </a:xfrm>
              <a:prstGeom prst="rect">
                <a:avLst/>
              </a:prstGeom>
              <a:blipFill>
                <a:blip r:embed="rId4"/>
                <a:stretch>
                  <a:fillRect l="-7643" t="-3226" r="-3185" b="-2419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284D68F4-093C-E806-0349-819572885826}"/>
                  </a:ext>
                </a:extLst>
              </p:cNvPr>
              <p:cNvSpPr txBox="1"/>
              <p:nvPr/>
            </p:nvSpPr>
            <p:spPr>
              <a:xfrm>
                <a:off x="4103585" y="3301106"/>
                <a:ext cx="1973809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400" b="1" i="0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s-E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4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s-ES" sz="2400" b="1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400" b="1" i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s-ES" sz="24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s-ES" sz="2400" b="1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284D68F4-093C-E806-0349-819572885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585" y="3301106"/>
                <a:ext cx="1973809" cy="377667"/>
              </a:xfrm>
              <a:prstGeom prst="rect">
                <a:avLst/>
              </a:prstGeom>
              <a:blipFill>
                <a:blip r:embed="rId5"/>
                <a:stretch>
                  <a:fillRect l="-3395" t="-3279" r="-1235" b="-2623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59A92E8E-FDCD-CE9D-2797-A5CA7BFC7DC8}"/>
                  </a:ext>
                </a:extLst>
              </p:cNvPr>
              <p:cNvSpPr txBox="1"/>
              <p:nvPr/>
            </p:nvSpPr>
            <p:spPr>
              <a:xfrm>
                <a:off x="1290164" y="5525053"/>
                <a:ext cx="1113702" cy="4394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s-ES" sz="2800" b="1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59A92E8E-FDCD-CE9D-2797-A5CA7BFC7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164" y="5525053"/>
                <a:ext cx="1113702" cy="4394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6AF96058-F56B-9C78-C3DE-91F1D894C9EB}"/>
                  </a:ext>
                </a:extLst>
              </p:cNvPr>
              <p:cNvSpPr txBox="1"/>
              <p:nvPr/>
            </p:nvSpPr>
            <p:spPr>
              <a:xfrm>
                <a:off x="4064903" y="5607162"/>
                <a:ext cx="2260555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sSup>
                        <m:sSupPr>
                          <m:ctrlP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s-E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s-E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s-ES" sz="2800" b="1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6AF96058-F56B-9C78-C3DE-91F1D894C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903" y="5607162"/>
                <a:ext cx="2260555" cy="4406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7D5CB507-E097-B01E-3FFF-A1F85863B93E}"/>
                  </a:ext>
                </a:extLst>
              </p:cNvPr>
              <p:cNvSpPr txBox="1"/>
              <p:nvPr/>
            </p:nvSpPr>
            <p:spPr>
              <a:xfrm>
                <a:off x="276406" y="7856937"/>
                <a:ext cx="3152594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s-E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sSup>
                        <m:sSupPr>
                          <m:ctrlPr>
                            <a:rPr lang="es-E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s-E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s-E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E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E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400" b="1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7D5CB507-E097-B01E-3FFF-A1F85863B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06" y="7856937"/>
                <a:ext cx="3152594" cy="377667"/>
              </a:xfrm>
              <a:prstGeom prst="rect">
                <a:avLst/>
              </a:prstGeom>
              <a:blipFill>
                <a:blip r:embed="rId8"/>
                <a:stretch>
                  <a:fillRect l="-2124" t="-3226" r="-3089" b="-3225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43E8F63B-120A-5423-A961-C300E8B75DCD}"/>
                  </a:ext>
                </a:extLst>
              </p:cNvPr>
              <p:cNvSpPr txBox="1"/>
              <p:nvPr/>
            </p:nvSpPr>
            <p:spPr>
              <a:xfrm>
                <a:off x="3740455" y="7856936"/>
                <a:ext cx="2909450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1" i="1" dirty="0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s-E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2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400" b="1" i="1" dirty="0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s-ES" sz="2400" b="1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4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s-E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s-E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s-ES" sz="2400" b="1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sz="2400" b="1" i="1" dirty="0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  <m:sup>
                          <m:r>
                            <a:rPr lang="es-ES" sz="24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s-ES" sz="2400" b="1" dirty="0"/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43E8F63B-120A-5423-A961-C300E8B75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455" y="7856936"/>
                <a:ext cx="2909450" cy="377667"/>
              </a:xfrm>
              <a:prstGeom prst="rect">
                <a:avLst/>
              </a:prstGeom>
              <a:blipFill>
                <a:blip r:embed="rId9"/>
                <a:stretch>
                  <a:fillRect l="-2516" t="-3226" r="-839" b="-2419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332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0C7C1-E5C5-5688-D99F-5ED3360FB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6A98984-86AF-5301-EF81-BBAF52CF620A}"/>
              </a:ext>
            </a:extLst>
          </p:cNvPr>
          <p:cNvSpPr/>
          <p:nvPr/>
        </p:nvSpPr>
        <p:spPr>
          <a:xfrm>
            <a:off x="231268" y="224659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16349A2-A1B0-B30B-4017-E9D0E4529145}"/>
              </a:ext>
            </a:extLst>
          </p:cNvPr>
          <p:cNvSpPr/>
          <p:nvPr/>
        </p:nvSpPr>
        <p:spPr>
          <a:xfrm>
            <a:off x="3491624" y="224659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7EC0A69-1788-8D64-102A-730FB568B84A}"/>
              </a:ext>
            </a:extLst>
          </p:cNvPr>
          <p:cNvSpPr/>
          <p:nvPr/>
        </p:nvSpPr>
        <p:spPr>
          <a:xfrm>
            <a:off x="231268" y="2448633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52B565F-FFD9-B3E6-02C6-47D0741F7169}"/>
              </a:ext>
            </a:extLst>
          </p:cNvPr>
          <p:cNvSpPr/>
          <p:nvPr/>
        </p:nvSpPr>
        <p:spPr>
          <a:xfrm>
            <a:off x="3491624" y="2448633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2415C20E-17CA-3089-E816-B4FCD7E132F7}"/>
              </a:ext>
            </a:extLst>
          </p:cNvPr>
          <p:cNvSpPr/>
          <p:nvPr/>
        </p:nvSpPr>
        <p:spPr>
          <a:xfrm>
            <a:off x="231268" y="4672607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BF5AA32E-5D94-6428-C459-75552618C87F}"/>
              </a:ext>
            </a:extLst>
          </p:cNvPr>
          <p:cNvSpPr/>
          <p:nvPr/>
        </p:nvSpPr>
        <p:spPr>
          <a:xfrm>
            <a:off x="3491624" y="4672607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8E80AE4-47B9-E38A-5BC7-7772A1315DD4}"/>
              </a:ext>
            </a:extLst>
          </p:cNvPr>
          <p:cNvSpPr/>
          <p:nvPr/>
        </p:nvSpPr>
        <p:spPr>
          <a:xfrm>
            <a:off x="231268" y="6896581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5DD22AE-2DB3-2CFC-06C3-F6A7F776EBD3}"/>
              </a:ext>
            </a:extLst>
          </p:cNvPr>
          <p:cNvSpPr/>
          <p:nvPr/>
        </p:nvSpPr>
        <p:spPr>
          <a:xfrm>
            <a:off x="3491624" y="6896581"/>
            <a:ext cx="3197732" cy="216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E6B5809-2C51-E98C-0819-7A273122E2FD}"/>
              </a:ext>
            </a:extLst>
          </p:cNvPr>
          <p:cNvSpPr txBox="1"/>
          <p:nvPr/>
        </p:nvSpPr>
        <p:spPr>
          <a:xfrm>
            <a:off x="756561" y="578273"/>
            <a:ext cx="20851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/>
              <a:t>Polinómica</a:t>
            </a:r>
          </a:p>
          <a:p>
            <a:pPr algn="ctr"/>
            <a:endParaRPr lang="es-ES" sz="2400" b="1" dirty="0"/>
          </a:p>
          <a:p>
            <a:pPr algn="ctr"/>
            <a:r>
              <a:rPr lang="es-ES" sz="2400" b="1" dirty="0"/>
              <a:t>cortes eje OX</a:t>
            </a:r>
          </a:p>
          <a:p>
            <a:pPr algn="ctr"/>
            <a:r>
              <a:rPr lang="es-ES" sz="2400" b="1" dirty="0"/>
              <a:t>en 0, 1 y 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011E498-91EB-B5B7-B367-FF9F03373A67}"/>
                  </a:ext>
                </a:extLst>
              </p:cNvPr>
              <p:cNvSpPr txBox="1"/>
              <p:nvPr/>
            </p:nvSpPr>
            <p:spPr>
              <a:xfrm>
                <a:off x="3739794" y="612051"/>
                <a:ext cx="2754664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 dirty="0"/>
                  <a:t>Punto de inflexión </a:t>
                </a:r>
              </a:p>
              <a:p>
                <a:pPr algn="ctr"/>
                <a:r>
                  <a:rPr lang="es-ES" sz="2400" b="1" dirty="0"/>
                  <a:t>en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1" i="1" dirty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s-ES" sz="2400" b="1" dirty="0"/>
              </a:p>
              <a:p>
                <a:pPr algn="ctr"/>
                <a:endParaRPr lang="es-ES" sz="2400" b="1" dirty="0"/>
              </a:p>
              <a:p>
                <a:pPr algn="ctr"/>
                <a:r>
                  <a:rPr lang="es-ES" sz="2400" b="1" dirty="0"/>
                  <a:t>Impar</a:t>
                </a: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011E498-91EB-B5B7-B367-FF9F03373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794" y="612051"/>
                <a:ext cx="2754664" cy="1569660"/>
              </a:xfrm>
              <a:prstGeom prst="rect">
                <a:avLst/>
              </a:prstGeom>
              <a:blipFill>
                <a:blip r:embed="rId2"/>
                <a:stretch>
                  <a:fillRect l="-2876" t="-3101" r="-3097" b="-775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1F13E719-54C8-7E93-8E09-1E155FA554E6}"/>
                  </a:ext>
                </a:extLst>
              </p:cNvPr>
              <p:cNvSpPr txBox="1"/>
              <p:nvPr/>
            </p:nvSpPr>
            <p:spPr>
              <a:xfrm>
                <a:off x="505092" y="5162842"/>
                <a:ext cx="265008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1" i="1" dirty="0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s-ES" sz="24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S" sz="2400" b="1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2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S" sz="24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400" b="1" dirty="0"/>
              </a:p>
              <a:p>
                <a:pPr algn="ctr"/>
                <a:r>
                  <a:rPr lang="es-ES" sz="2400" b="1" dirty="0"/>
                  <a:t>No es parábola</a:t>
                </a:r>
              </a:p>
              <a:p>
                <a:pPr algn="ctr"/>
                <a:r>
                  <a:rPr lang="es-ES" sz="2400" b="1" dirty="0"/>
                  <a:t>Recorrido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,+∞)</m:t>
                    </m:r>
                  </m:oMath>
                </a14:m>
                <a:endParaRPr lang="es-ES" sz="2400" b="1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1F13E719-54C8-7E93-8E09-1E155FA55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92" y="5162842"/>
                <a:ext cx="2650084" cy="1200329"/>
              </a:xfrm>
              <a:prstGeom prst="rect">
                <a:avLst/>
              </a:prstGeom>
              <a:blipFill>
                <a:blip r:embed="rId3"/>
                <a:stretch>
                  <a:fillRect l="-3218" r="-1379" b="-1066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271F866C-1E01-169E-920E-B5BF423D092A}"/>
                  </a:ext>
                </a:extLst>
              </p:cNvPr>
              <p:cNvSpPr txBox="1"/>
              <p:nvPr/>
            </p:nvSpPr>
            <p:spPr>
              <a:xfrm>
                <a:off x="3708028" y="5050527"/>
                <a:ext cx="2764924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 dirty="0"/>
                  <a:t>Mínimo en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s-ES" sz="2400" b="1" dirty="0"/>
              </a:p>
              <a:p>
                <a:pPr algn="ctr"/>
                <a:endParaRPr lang="es-ES" sz="2400" b="1" dirty="0"/>
              </a:p>
              <a:p>
                <a:pPr algn="ctr"/>
                <a:r>
                  <a:rPr lang="es-ES" sz="2400" b="1" dirty="0"/>
                  <a:t>Punto de silla</a:t>
                </a:r>
              </a:p>
              <a:p>
                <a:pPr algn="ctr"/>
                <a:r>
                  <a:rPr lang="es-ES" sz="2400" b="1" dirty="0"/>
                  <a:t>en x=2</a:t>
                </a: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271F866C-1E01-169E-920E-B5BF423D0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028" y="5050527"/>
                <a:ext cx="2764924" cy="1569660"/>
              </a:xfrm>
              <a:prstGeom prst="rect">
                <a:avLst/>
              </a:prstGeom>
              <a:blipFill>
                <a:blip r:embed="rId4"/>
                <a:stretch>
                  <a:fillRect l="-2863" t="-3101" r="-220" b="-775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B3216F17-8FC3-6051-9002-7F1D5B9B50F4}"/>
                  </a:ext>
                </a:extLst>
              </p:cNvPr>
              <p:cNvSpPr txBox="1"/>
              <p:nvPr/>
            </p:nvSpPr>
            <p:spPr>
              <a:xfrm>
                <a:off x="3802311" y="2772051"/>
                <a:ext cx="2692147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 dirty="0"/>
                  <a:t>Punto de inflexión</a:t>
                </a:r>
              </a:p>
              <a:p>
                <a:pPr algn="ctr"/>
                <a:r>
                  <a:rPr lang="es-ES" sz="2400" b="1" dirty="0"/>
                  <a:t>y de silla </a:t>
                </a:r>
              </a:p>
              <a:p>
                <a:pPr algn="ctr"/>
                <a:r>
                  <a:rPr lang="es-ES" sz="2400" b="1" dirty="0"/>
                  <a:t>en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s-ES" sz="2400" b="1" dirty="0"/>
              </a:p>
              <a:p>
                <a:pPr algn="ctr"/>
                <a:r>
                  <a:rPr lang="es-ES" sz="2400" b="1" dirty="0"/>
                  <a:t>Decreciente</a:t>
                </a: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B3216F17-8FC3-6051-9002-7F1D5B9B5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311" y="2772051"/>
                <a:ext cx="2692147" cy="1569660"/>
              </a:xfrm>
              <a:prstGeom prst="rect">
                <a:avLst/>
              </a:prstGeom>
              <a:blipFill>
                <a:blip r:embed="rId5"/>
                <a:stretch>
                  <a:fillRect l="-3401" t="-3113" r="-2948" b="-817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DE00DFC3-E1D7-45E1-D096-39A9CE6CA2E8}"/>
                  </a:ext>
                </a:extLst>
              </p:cNvPr>
              <p:cNvSpPr txBox="1"/>
              <p:nvPr/>
            </p:nvSpPr>
            <p:spPr>
              <a:xfrm>
                <a:off x="412599" y="2760841"/>
                <a:ext cx="283507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 dirty="0"/>
                  <a:t>Cortes en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ES" sz="2400" b="1" dirty="0"/>
              </a:p>
              <a:p>
                <a:pPr algn="ctr"/>
                <a:r>
                  <a:rPr lang="es-ES" sz="2400" b="1" dirty="0"/>
                  <a:t>y en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s-ES" sz="2400" b="1" dirty="0"/>
                  <a:t> (rebote)</a:t>
                </a:r>
              </a:p>
              <a:p>
                <a:pPr algn="ctr"/>
                <a:endParaRPr lang="es-ES" sz="2400" b="1" dirty="0"/>
              </a:p>
              <a:p>
                <a:pPr algn="ctr"/>
                <a:r>
                  <a:rPr lang="es-ES" sz="2400" b="1" dirty="0"/>
                  <a:t>Polinómica grado 3</a:t>
                </a:r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DE00DFC3-E1D7-45E1-D096-39A9CE6CA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99" y="2760841"/>
                <a:ext cx="2835070" cy="1569660"/>
              </a:xfrm>
              <a:prstGeom prst="rect">
                <a:avLst/>
              </a:prstGeom>
              <a:blipFill>
                <a:blip r:embed="rId6"/>
                <a:stretch>
                  <a:fillRect l="-3011" t="-3113" r="-2796" b="-817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75AD5EDD-0A79-021D-5F95-FE771A4691F9}"/>
                  </a:ext>
                </a:extLst>
              </p:cNvPr>
              <p:cNvSpPr txBox="1"/>
              <p:nvPr/>
            </p:nvSpPr>
            <p:spPr>
              <a:xfrm>
                <a:off x="412599" y="7191751"/>
                <a:ext cx="283507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400" b="1" dirty="0"/>
                  <a:t>E</a:t>
                </a:r>
                <a14:m>
                  <m:oMath xmlns:m="http://schemas.openxmlformats.org/officeDocument/2006/math">
                    <m:r>
                      <a:rPr lang="es-ES" sz="2400" b="1" i="0" dirty="0" smtClean="0">
                        <a:latin typeface="Cambria Math" panose="02040503050406030204" pitchFamily="18" charset="0"/>
                      </a:rPr>
                      <m:t>𝐣𝐞</m:t>
                    </m:r>
                    <m:r>
                      <a:rPr lang="es-ES" sz="24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400" b="1" i="0" dirty="0" smtClean="0">
                        <a:latin typeface="Cambria Math" panose="02040503050406030204" pitchFamily="18" charset="0"/>
                      </a:rPr>
                      <m:t>𝐝𝐞</m:t>
                    </m:r>
                    <m:r>
                      <a:rPr lang="es-ES" sz="24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400" b="1" i="0" dirty="0" smtClean="0">
                        <a:latin typeface="Cambria Math" panose="02040503050406030204" pitchFamily="18" charset="0"/>
                      </a:rPr>
                      <m:t>𝐬𝐢𝐦𝐞𝐭𝐫</m:t>
                    </m:r>
                    <m:r>
                      <a:rPr lang="es-ES" sz="2400" b="1" i="0" dirty="0" smtClean="0">
                        <a:latin typeface="Cambria Math" panose="02040503050406030204" pitchFamily="18" charset="0"/>
                      </a:rPr>
                      <m:t>í</m:t>
                    </m:r>
                    <m:r>
                      <a:rPr lang="es-ES" sz="2400" b="1" i="0" dirty="0" smtClean="0">
                        <a:latin typeface="Cambria Math" panose="02040503050406030204" pitchFamily="18" charset="0"/>
                      </a:rPr>
                      <m:t>𝐚</m:t>
                    </m:r>
                  </m:oMath>
                </a14:m>
                <a:endParaRPr lang="es-ES" sz="2400" b="1" i="0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s-ES" sz="2400" b="1" dirty="0"/>
                  <a:t>en </a:t>
                </a:r>
                <a14:m>
                  <m:oMath xmlns:m="http://schemas.openxmlformats.org/officeDocument/2006/math"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s-ES" sz="2400" b="1" dirty="0"/>
              </a:p>
              <a:p>
                <a:pPr algn="ctr"/>
                <a:endParaRPr lang="es-ES" sz="2400" b="1" dirty="0"/>
              </a:p>
              <a:p>
                <a:pPr algn="ctr"/>
                <a:r>
                  <a:rPr lang="es-ES" sz="2400" b="1" dirty="0"/>
                  <a:t>Polinómica grado 4</a:t>
                </a:r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75AD5EDD-0A79-021D-5F95-FE771A469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99" y="7191751"/>
                <a:ext cx="2835070" cy="1569660"/>
              </a:xfrm>
              <a:prstGeom prst="rect">
                <a:avLst/>
              </a:prstGeom>
              <a:blipFill>
                <a:blip r:embed="rId7"/>
                <a:stretch>
                  <a:fillRect l="-3011" t="-2724" r="-2796" b="-817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uadroTexto 16">
            <a:extLst>
              <a:ext uri="{FF2B5EF4-FFF2-40B4-BE49-F238E27FC236}">
                <a16:creationId xmlns:a16="http://schemas.microsoft.com/office/drawing/2014/main" id="{CAEDC4C6-9ABC-E591-37B3-0C7E540804D4}"/>
              </a:ext>
            </a:extLst>
          </p:cNvPr>
          <p:cNvSpPr txBox="1"/>
          <p:nvPr/>
        </p:nvSpPr>
        <p:spPr>
          <a:xfrm>
            <a:off x="3659388" y="7198543"/>
            <a:ext cx="28350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/>
              <a:t>Mínimos en los</a:t>
            </a:r>
          </a:p>
          <a:p>
            <a:pPr algn="ctr"/>
            <a:r>
              <a:rPr lang="es-ES" sz="2400" b="1" dirty="0"/>
              <a:t>cortes con eje X</a:t>
            </a:r>
          </a:p>
          <a:p>
            <a:pPr algn="ctr"/>
            <a:endParaRPr lang="es-ES" sz="2400" b="1" dirty="0"/>
          </a:p>
          <a:p>
            <a:pPr algn="ctr"/>
            <a:r>
              <a:rPr lang="es-ES" sz="2400" b="1" dirty="0"/>
              <a:t>Polinómica grado 4</a:t>
            </a:r>
          </a:p>
        </p:txBody>
      </p:sp>
    </p:spTree>
    <p:extLst>
      <p:ext uri="{BB962C8B-B14F-4D97-AF65-F5344CB8AC3E}">
        <p14:creationId xmlns:p14="http://schemas.microsoft.com/office/powerpoint/2010/main" val="37703531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557AA1453342441BAD399C4DD4AC494" ma:contentTypeVersion="10" ma:contentTypeDescription="Crear nuevo documento." ma:contentTypeScope="" ma:versionID="a34f87dc0ed56e137f1a8623a092b712">
  <xsd:schema xmlns:xsd="http://www.w3.org/2001/XMLSchema" xmlns:xs="http://www.w3.org/2001/XMLSchema" xmlns:p="http://schemas.microsoft.com/office/2006/metadata/properties" xmlns:ns2="b3ec4e56-01a8-4581-b466-deff4793886a" targetNamespace="http://schemas.microsoft.com/office/2006/metadata/properties" ma:root="true" ma:fieldsID="c8306236e76fd6eeabae503313f3377b" ns2:_="">
    <xsd:import namespace="b3ec4e56-01a8-4581-b466-deff479388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ec4e56-01a8-4581-b466-deff479388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2f81fab6-5715-43b2-96f5-83aa16423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ec4e56-01a8-4581-b466-deff4793886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7ADF27-B2F8-4B5F-985F-379FEC782071}">
  <ds:schemaRefs>
    <ds:schemaRef ds:uri="b3ec4e56-01a8-4581-b466-deff4793886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2F9E429-A69E-4749-9FD0-2C6A44A471DF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b3ec4e56-01a8-4581-b466-deff4793886a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7721E70-926A-4EE9-AC7D-1239EE896B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835</TotalTime>
  <Words>812</Words>
  <Application>Microsoft Office PowerPoint</Application>
  <PresentationFormat>A4 (210 x 297 mm)</PresentationFormat>
  <Paragraphs>245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ADLaM Display</vt:lpstr>
      <vt:lpstr>Aptos</vt:lpstr>
      <vt:lpstr>Aptos Display</vt:lpstr>
      <vt:lpstr>Arial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Mª VICTORIA MEILAN RODRIGUEZ</dc:creator>
  <cp:lastModifiedBy>Mª VICTORIA MEILAN RODRIGUEZ</cp:lastModifiedBy>
  <cp:revision>1</cp:revision>
  <cp:lastPrinted>2025-05-18T14:41:31Z</cp:lastPrinted>
  <dcterms:created xsi:type="dcterms:W3CDTF">2025-04-16T14:32:19Z</dcterms:created>
  <dcterms:modified xsi:type="dcterms:W3CDTF">2025-05-28T14:36:17Z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0x0101005557AA1453342441BAD399C4DD4AC494</vt:lpwstr>
  </property>
  <property fmtid="{D5CDD505-2E9C-101B-9397-08002B2CF9AE}" pid="3" name="MediaServiceImageTags">
    <vt:lpwstr/>
  </property>
</Properties>
</file>