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85" r:id="rId5"/>
    <p:sldId id="256" r:id="rId6"/>
    <p:sldId id="263" r:id="rId7"/>
    <p:sldId id="262" r:id="rId8"/>
    <p:sldId id="257" r:id="rId9"/>
    <p:sldId id="265" r:id="rId10"/>
    <p:sldId id="264" r:id="rId11"/>
    <p:sldId id="260" r:id="rId12"/>
    <p:sldId id="258" r:id="rId13"/>
    <p:sldId id="261" r:id="rId14"/>
    <p:sldId id="259" r:id="rId15"/>
    <p:sldId id="266" r:id="rId16"/>
    <p:sldId id="274" r:id="rId17"/>
    <p:sldId id="273" r:id="rId18"/>
    <p:sldId id="272" r:id="rId19"/>
    <p:sldId id="271" r:id="rId20"/>
    <p:sldId id="270" r:id="rId21"/>
    <p:sldId id="267" r:id="rId22"/>
    <p:sldId id="269" r:id="rId23"/>
    <p:sldId id="268" r:id="rId24"/>
    <p:sldId id="279" r:id="rId25"/>
    <p:sldId id="278" r:id="rId26"/>
    <p:sldId id="277" r:id="rId27"/>
    <p:sldId id="276" r:id="rId28"/>
    <p:sldId id="275" r:id="rId29"/>
    <p:sldId id="284" r:id="rId30"/>
    <p:sldId id="283" r:id="rId31"/>
    <p:sldId id="282" r:id="rId32"/>
    <p:sldId id="281" r:id="rId33"/>
    <p:sldId id="280" r:id="rId34"/>
    <p:sldId id="286" r:id="rId3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704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694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0394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8689-FC05-4922-A97A-4CA13301AA9A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BBC46-CC73-4AB0-A3EA-918AE004504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9F4E5-54D0-40EA-82E0-6AAB0E9D21DD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1EC61-AEC8-4B4E-AF8C-E21F1C1ED79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28EA-375A-4A23-8320-AE6A20E8844C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B4856-1AED-418E-A841-682FABF1DC3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73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6C6E6-992E-4372-83B3-50BB3C15D987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266C-C1B9-4B77-B70A-15334CE241B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3549F-B7A3-4F5D-8E91-4459FCE2DF94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14E3D-0658-47F7-92E4-A5ECF103AF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33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7345-B078-42B7-A7DF-7792FFC6DCD6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F9A9C-0ADA-44BE-8227-376F8B4574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8154-17E6-445B-85C1-5EFBB57A854D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9CEF3-4A9D-420C-9125-6CC26314835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02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D1CB-9F8C-4AF1-9A90-5FDD8B8BDA20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C5303-284B-4288-B9D9-4D55EA03B42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11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11479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416-F9B8-4A27-BC4E-70A0795E07E3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7A81-E8FE-401E-9C37-F715C360000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98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731F9-1074-4F6B-9B35-8B407C222E15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CDB3B-E36D-4539-858D-2786C9360FE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81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469B6-C03C-4AD3-915E-69CE255CFAD1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FCBC2-6593-44EA-ADBC-30F42100101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11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8689-FC05-4922-A97A-4CA13301AA9A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BBC46-CC73-4AB0-A3EA-918AE004504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91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9F4E5-54D0-40EA-82E0-6AAB0E9D21DD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1EC61-AEC8-4B4E-AF8C-E21F1C1ED79A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54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28EA-375A-4A23-8320-AE6A20E8844C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B4856-1AED-418E-A841-682FABF1DC39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09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6C6E6-992E-4372-83B3-50BB3C15D987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7266C-C1B9-4B77-B70A-15334CE241B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19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3549F-B7A3-4F5D-8E91-4459FCE2DF94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14E3D-0658-47F7-92E4-A5ECF103AF70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9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A7345-B078-42B7-A7DF-7792FFC6DCD6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F9A9C-0ADA-44BE-8227-376F8B45747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05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8154-17E6-445B-85C1-5EFBB57A854D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9CEF3-4A9D-420C-9125-6CC26314835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7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6361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D1CB-9F8C-4AF1-9A90-5FDD8B8BDA20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C5303-284B-4288-B9D9-4D55EA03B42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71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416-F9B8-4A27-BC4E-70A0795E07E3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7A81-E8FE-401E-9C37-F715C3600008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90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731F9-1074-4F6B-9B35-8B407C222E15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CDB3B-E36D-4539-858D-2786C9360FE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99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469B6-C03C-4AD3-915E-69CE255CFAD1}" type="datetimeFigureOut">
              <a:rPr lang="es-ES">
                <a:solidFill>
                  <a:srgbClr val="000000"/>
                </a:solidFill>
              </a:rPr>
              <a:pPr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FCBC2-6593-44EA-ADBC-30F42100101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9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196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196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2780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300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210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598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2847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504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25071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6393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882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36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902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811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503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117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194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14AFB-7370-4C59-8096-BB3F00AF48B2}" type="datetimeFigureOut">
              <a:rPr lang="es-ES_tradnl" smtClean="0"/>
              <a:t>13/11/2014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D041F-A3A2-4B86-8F5A-12CF9E04829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691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66362-0E77-470C-872B-EB9DA3AD060F}" type="datetimeFigureOut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4A3429-D72C-4CCE-9565-4B874AE1323C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1029" name="Picture 8" descr="fondo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0" descr="curso escolar 14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219201" y="5334001"/>
            <a:ext cx="1377951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1117600" y="2438401"/>
            <a:ext cx="71711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Trebuchet MS" pitchFamily="34" charset="0"/>
              </a:rPr>
              <a:t>JORNADA AUTONÓMICA DE LECTURA</a:t>
            </a:r>
            <a:r>
              <a:rPr lang="en-US" sz="1800" b="1">
                <a:solidFill>
                  <a:srgbClr val="BBE0E3"/>
                </a:solidFill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BBE0E3"/>
              </a:solidFill>
              <a:latin typeface="Trebuchet MS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800" b="1">
              <a:solidFill>
                <a:srgbClr val="BBE0E3"/>
              </a:solidFill>
              <a:latin typeface="Trebuchet MS" pitchFamily="34" charset="0"/>
            </a:endParaRP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1828800" y="3048000"/>
            <a:ext cx="62905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FFFFFF"/>
                </a:solidFill>
                <a:latin typeface="Trebuchet MS" pitchFamily="34" charset="0"/>
              </a:rPr>
              <a:t>Leer en todas las áreas y formatos</a:t>
            </a:r>
            <a:r>
              <a:rPr lang="en-US" sz="2400" b="1" i="1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1800" b="1" i="1">
                <a:solidFill>
                  <a:srgbClr val="BBE0E3"/>
                </a:solidFill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i="1">
              <a:solidFill>
                <a:srgbClr val="BBE0E3"/>
              </a:solidFill>
              <a:latin typeface="Trebuchet MS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800" b="1" i="1">
              <a:solidFill>
                <a:srgbClr val="BBE0E3"/>
              </a:solidFill>
              <a:latin typeface="Trebuchet MS" pitchFamily="34" charset="0"/>
            </a:endParaRPr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1219200" y="3048000"/>
            <a:ext cx="924560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800" i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1034" name="Picture 19" descr="maca cyl_aristas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464801" y="152401"/>
            <a:ext cx="126576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0" descr="JCYL BLANC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978401" y="5486400"/>
            <a:ext cx="1993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AutoShape 19"/>
          <p:cNvSpPr>
            <a:spLocks noChangeArrowheads="1"/>
          </p:cNvSpPr>
          <p:nvPr/>
        </p:nvSpPr>
        <p:spPr bwMode="auto">
          <a:xfrm>
            <a:off x="1320800" y="3581400"/>
            <a:ext cx="9245600" cy="1066800"/>
          </a:xfrm>
          <a:prstGeom prst="roundRect">
            <a:avLst>
              <a:gd name="adj" fmla="val 16667"/>
            </a:avLst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i="1" dirty="0">
                <a:solidFill>
                  <a:srgbClr val="42798A"/>
                </a:solidFill>
                <a:latin typeface="Trebuchet MS" pitchFamily="34" charset="0"/>
              </a:rPr>
              <a:t>Centro: XXXXXXXXXXXXXXX</a:t>
            </a:r>
          </a:p>
        </p:txBody>
      </p:sp>
      <p:pic>
        <p:nvPicPr>
          <p:cNvPr id="1037" name="Picture 11" descr="libro 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633385" y="1444626"/>
            <a:ext cx="2288116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2" descr="niña 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93733" y="838201"/>
            <a:ext cx="1634067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adorno2 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556000" y="1"/>
            <a:ext cx="1653117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8" descr="y tu como lo lees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876800" y="304800"/>
            <a:ext cx="42672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 descr="tablet blanca 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261600" y="5554664"/>
            <a:ext cx="1576917" cy="1038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741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66362-0E77-470C-872B-EB9DA3AD060F}" type="datetimeFigureOut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13/11/2014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4A3429-D72C-4CCE-9565-4B874AE1323C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  <p:pic>
        <p:nvPicPr>
          <p:cNvPr id="1029" name="Picture 8" descr="fondo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0" descr="curso escolar 1415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219201" y="5334001"/>
            <a:ext cx="1377951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Rectangle 18"/>
          <p:cNvSpPr>
            <a:spLocks noChangeArrowheads="1"/>
          </p:cNvSpPr>
          <p:nvPr userDrawn="1"/>
        </p:nvSpPr>
        <p:spPr bwMode="auto">
          <a:xfrm>
            <a:off x="1117600" y="2438401"/>
            <a:ext cx="71711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FFFFFF"/>
                </a:solidFill>
                <a:latin typeface="Trebuchet MS" pitchFamily="34" charset="0"/>
              </a:rPr>
              <a:t>JORNADA AUTONÓMICA DE LECTURA</a:t>
            </a:r>
            <a:r>
              <a:rPr lang="en-US" sz="1800" b="1">
                <a:solidFill>
                  <a:srgbClr val="BBE0E3"/>
                </a:solidFill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BBE0E3"/>
              </a:solidFill>
              <a:latin typeface="Trebuchet MS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800" b="1">
              <a:solidFill>
                <a:srgbClr val="BBE0E3"/>
              </a:solidFill>
              <a:latin typeface="Trebuchet MS" pitchFamily="34" charset="0"/>
            </a:endParaRPr>
          </a:p>
        </p:txBody>
      </p:sp>
      <p:sp>
        <p:nvSpPr>
          <p:cNvPr id="6163" name="Rectangle 19"/>
          <p:cNvSpPr>
            <a:spLocks noChangeArrowheads="1"/>
          </p:cNvSpPr>
          <p:nvPr userDrawn="1"/>
        </p:nvSpPr>
        <p:spPr bwMode="auto">
          <a:xfrm>
            <a:off x="1828800" y="3048000"/>
            <a:ext cx="62905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>
                <a:solidFill>
                  <a:srgbClr val="FFFFFF"/>
                </a:solidFill>
                <a:latin typeface="Trebuchet MS" pitchFamily="34" charset="0"/>
              </a:rPr>
              <a:t>Leer en todas las áreas y formatos</a:t>
            </a:r>
            <a:r>
              <a:rPr lang="en-US" sz="2400" b="1" i="1">
                <a:solidFill>
                  <a:srgbClr val="FFFFFF"/>
                </a:solidFill>
                <a:latin typeface="Trebuchet MS" pitchFamily="34" charset="0"/>
              </a:rPr>
              <a:t> </a:t>
            </a:r>
            <a:r>
              <a:rPr lang="en-US" sz="1800" b="1" i="1">
                <a:solidFill>
                  <a:srgbClr val="BBE0E3"/>
                </a:solidFill>
                <a:latin typeface="Trebuchet MS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 i="1">
              <a:solidFill>
                <a:srgbClr val="BBE0E3"/>
              </a:solidFill>
              <a:latin typeface="Trebuchet MS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800" b="1" i="1">
              <a:solidFill>
                <a:srgbClr val="BBE0E3"/>
              </a:solidFill>
              <a:latin typeface="Trebuchet MS" pitchFamily="34" charset="0"/>
            </a:endParaRPr>
          </a:p>
        </p:txBody>
      </p:sp>
      <p:sp>
        <p:nvSpPr>
          <p:cNvPr id="6164" name="Line 20"/>
          <p:cNvSpPr>
            <a:spLocks noChangeShapeType="1"/>
          </p:cNvSpPr>
          <p:nvPr userDrawn="1"/>
        </p:nvSpPr>
        <p:spPr bwMode="auto">
          <a:xfrm>
            <a:off x="1219200" y="3048000"/>
            <a:ext cx="924560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sz="1800" i="1">
              <a:solidFill>
                <a:srgbClr val="000000"/>
              </a:solidFill>
              <a:latin typeface="Trebuchet MS" pitchFamily="34" charset="0"/>
            </a:endParaRPr>
          </a:p>
        </p:txBody>
      </p:sp>
      <p:pic>
        <p:nvPicPr>
          <p:cNvPr id="1034" name="Picture 19" descr="maca cyl_aristas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0464801" y="152401"/>
            <a:ext cx="126576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0" descr="JCYL BLANCO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978401" y="5486400"/>
            <a:ext cx="1993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AutoShape 19"/>
          <p:cNvSpPr>
            <a:spLocks noChangeArrowheads="1"/>
          </p:cNvSpPr>
          <p:nvPr userDrawn="1"/>
        </p:nvSpPr>
        <p:spPr bwMode="auto">
          <a:xfrm>
            <a:off x="1320800" y="3581400"/>
            <a:ext cx="9245600" cy="1066800"/>
          </a:xfrm>
          <a:prstGeom prst="roundRect">
            <a:avLst>
              <a:gd name="adj" fmla="val 16667"/>
            </a:avLst>
          </a:prstGeom>
          <a:solidFill>
            <a:schemeClr val="bg1">
              <a:alpha val="89999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i="1" dirty="0">
                <a:solidFill>
                  <a:srgbClr val="42798A"/>
                </a:solidFill>
                <a:latin typeface="Trebuchet MS" pitchFamily="34" charset="0"/>
              </a:rPr>
              <a:t>Algunos momentos en fotografías</a:t>
            </a:r>
            <a:endParaRPr lang="es-ES" sz="3200" i="1" dirty="0">
              <a:solidFill>
                <a:srgbClr val="42798A"/>
              </a:solidFill>
              <a:latin typeface="Trebuchet MS" pitchFamily="34" charset="0"/>
            </a:endParaRPr>
          </a:p>
        </p:txBody>
      </p:sp>
      <p:pic>
        <p:nvPicPr>
          <p:cNvPr id="1037" name="Picture 11" descr="libro pn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4633385" y="1444626"/>
            <a:ext cx="2288116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2" descr="niña 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4893733" y="838201"/>
            <a:ext cx="1634067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adorno2 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3556000" y="1"/>
            <a:ext cx="1653117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8" descr="y tu como lo lees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4876800" y="304800"/>
            <a:ext cx="42672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 descr="tablet blanca 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10261600" y="5554664"/>
            <a:ext cx="1576917" cy="1038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40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8" descr="fondo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10" descr="curso escolar 1415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775201" y="381000"/>
            <a:ext cx="245321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1" descr="libro 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538133" y="3771901"/>
            <a:ext cx="2777067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12" descr="niña 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978400" y="3124200"/>
            <a:ext cx="172931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15" descr="adorno2 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759200" y="2438401"/>
            <a:ext cx="1399117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19" descr="maca cyl_aristas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10464801" y="457201"/>
            <a:ext cx="1265767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20" descr="JCYL BLANCO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4978401" y="5486400"/>
            <a:ext cx="1993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11" descr="y tu como lo lees"/>
          <p:cNvPicPr>
            <a:picLocks noChangeAspect="1" noChangeArrowheads="1"/>
          </p:cNvPicPr>
          <p:nvPr userDrawn="1"/>
        </p:nvPicPr>
        <p:blipFill>
          <a:blip r:embed="rId20"/>
          <a:srcRect/>
          <a:stretch>
            <a:fillRect/>
          </a:stretch>
        </p:blipFill>
        <p:spPr bwMode="auto">
          <a:xfrm>
            <a:off x="4876800" y="2514600"/>
            <a:ext cx="42672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 descr="tablet blanca 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10261600" y="5554664"/>
            <a:ext cx="1576917" cy="1038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35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67" y="1074934"/>
            <a:ext cx="7685809" cy="57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51572"/>
            <a:ext cx="7608570" cy="57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80654"/>
            <a:ext cx="7703127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196017"/>
            <a:ext cx="7549311" cy="56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15" y="1179368"/>
            <a:ext cx="7571509" cy="56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87" y="1074934"/>
            <a:ext cx="75819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47" y="108585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24811"/>
            <a:ext cx="765048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1" y="1124290"/>
            <a:ext cx="7599219" cy="569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05" y="1131017"/>
            <a:ext cx="7642205" cy="5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5" y="1170946"/>
            <a:ext cx="7547264" cy="56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3" y="1138319"/>
            <a:ext cx="7622078" cy="571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77289"/>
            <a:ext cx="7574280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9620"/>
            <a:ext cx="7651173" cy="57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1826"/>
            <a:ext cx="7661564" cy="57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3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7412"/>
            <a:ext cx="7640782" cy="57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25854"/>
            <a:ext cx="7642860" cy="57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074934"/>
            <a:ext cx="7562850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4034"/>
            <a:ext cx="7671955" cy="57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17281"/>
            <a:ext cx="7654290" cy="57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5206"/>
            <a:ext cx="7630391" cy="57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6240"/>
            <a:ext cx="7682345" cy="57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0" y="1125855"/>
            <a:ext cx="7642860" cy="573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1666"/>
            <a:ext cx="7675111" cy="57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8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6241"/>
            <a:ext cx="7682345" cy="57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65563" y="3592761"/>
            <a:ext cx="9144000" cy="1655762"/>
          </a:xfrm>
        </p:spPr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1" y="1133642"/>
            <a:ext cx="7576359" cy="56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088448"/>
            <a:ext cx="7692736" cy="57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43" y="1122444"/>
            <a:ext cx="7580898" cy="56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3382" y="901293"/>
            <a:ext cx="9144000" cy="2387600"/>
          </a:xfrm>
        </p:spPr>
        <p:txBody>
          <a:bodyPr/>
          <a:lstStyle/>
          <a:p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03" y="466581"/>
            <a:ext cx="931306" cy="7894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57" y="139988"/>
            <a:ext cx="495691" cy="4665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73" y="727652"/>
            <a:ext cx="2150429" cy="3472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86" y="1120912"/>
            <a:ext cx="7634894" cy="572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pia de jornada lectura 24 oct 14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iseño personalizado">
  <a:themeElements>
    <a:clrScheme name="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seño personalizado">
  <a:themeElements>
    <a:clrScheme name="1_Diseño 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ersonalizad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ersonaliz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ersonaliz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ersonaliz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Panorámica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Trebuchet MS</vt:lpstr>
      <vt:lpstr>Tema de Office</vt:lpstr>
      <vt:lpstr>Copia de jornada lectura 24 oct 14</vt:lpstr>
      <vt:lpstr>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 Merino Garcia</dc:creator>
  <cp:lastModifiedBy>Julia Merino Garcia</cp:lastModifiedBy>
  <cp:revision>5</cp:revision>
  <dcterms:created xsi:type="dcterms:W3CDTF">2014-11-13T09:28:26Z</dcterms:created>
  <dcterms:modified xsi:type="dcterms:W3CDTF">2014-11-13T10:00:12Z</dcterms:modified>
</cp:coreProperties>
</file>