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8" r:id="rId1"/>
  </p:sldMasterIdLst>
  <p:notesMasterIdLst>
    <p:notesMasterId r:id="rId33"/>
  </p:notesMasterIdLst>
  <p:sldIdLst>
    <p:sldId id="319" r:id="rId2"/>
    <p:sldId id="348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80" r:id="rId15"/>
    <p:sldId id="378" r:id="rId16"/>
    <p:sldId id="379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6" r:id="rId29"/>
    <p:sldId id="375" r:id="rId30"/>
    <p:sldId id="377" r:id="rId31"/>
    <p:sldId id="320" r:id="rId32"/>
  </p:sldIdLst>
  <p:sldSz cx="9144000" cy="6858000" type="screen4x3"/>
  <p:notesSz cx="6858000" cy="9144000"/>
  <p:photoAlbum layout="1pic" frame="frameStyle2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5D37B8E-AC00-4ADF-A880-1A4FCB0EF9FA}" type="datetimeFigureOut">
              <a:rPr lang="es-ES"/>
              <a:pPr>
                <a:defRPr/>
              </a:pPr>
              <a:t>08/04/2013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0198BCE-3443-432C-8F3C-86FF1E8B439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1536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ECE5F0-9D36-4F84-99C3-50170FDB9D87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21955-C590-45C2-98A7-F5BF069EBE72}" type="datetime1">
              <a:rPr lang="es-ES"/>
              <a:pPr>
                <a:defRPr/>
              </a:pPr>
              <a:t>08/04/2013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COLEGIO APOSTOLADO DEL SAGRADO CORAZÓN DE JESÚS. 4º A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09334-CFE8-4252-AA70-530AE83F8F9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7B86E-2242-402F-A0AD-C29CD206FD29}" type="datetime1">
              <a:rPr lang="es-ES"/>
              <a:pPr>
                <a:defRPr/>
              </a:pPr>
              <a:t>08/04/2013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COLEGIO APOSTOLADO DEL SAGRADO CORAZÓN DE JESÚS. 4º A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69EC9-6030-4446-8406-819513AE1D8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66C96-9BD9-4B5F-AB66-90962C8FD745}" type="datetime1">
              <a:rPr lang="es-ES"/>
              <a:pPr>
                <a:defRPr/>
              </a:pPr>
              <a:t>08/04/2013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COLEGIO APOSTOLADO DEL SAGRADO CORAZÓN DE JESÚS. 4º A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9221D-0E94-49DC-8609-4BDDB12C6A9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62DFF-50E6-4EA3-9CE4-FFB809F241A8}" type="datetime1">
              <a:rPr lang="es-ES"/>
              <a:pPr>
                <a:defRPr/>
              </a:pPr>
              <a:t>08/04/2013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COLEGIO APOSTOLADO DEL SAGRADO CORAZÓN DE JESÚS. 4º A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88B60-2849-4B51-B1C9-40BC69D22A2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BCFFD-ED10-4373-8286-9442E0AC5167}" type="datetime1">
              <a:rPr lang="es-ES"/>
              <a:pPr>
                <a:defRPr/>
              </a:pPr>
              <a:t>08/04/2013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COLEGIO APOSTOLADO DEL SAGRADO CORAZÓN DE JESÚS. 4º A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D8203-DD76-4723-9347-E68C56BDE15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0E0F2-10C6-4B39-96EF-FE15F0583519}" type="datetime1">
              <a:rPr lang="es-ES"/>
              <a:pPr>
                <a:defRPr/>
              </a:pPr>
              <a:t>08/04/2013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COLEGIO APOSTOLADO DEL SAGRADO CORAZÓN DE JESÚS. 4º A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C34C9-E772-4241-A5B9-45FF727E1C2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AE23A-30BF-4E0E-90E2-03DAD4C929BF}" type="datetime1">
              <a:rPr lang="es-ES"/>
              <a:pPr>
                <a:defRPr/>
              </a:pPr>
              <a:t>08/04/2013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COLEGIO APOSTOLADO DEL SAGRADO CORAZÓN DE JESÚS. 4º A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09A79-F34D-41DF-AF7B-F134BD53F10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3B42-227C-4E67-B4A0-D7C13706D1D5}" type="datetime1">
              <a:rPr lang="es-ES"/>
              <a:pPr>
                <a:defRPr/>
              </a:pPr>
              <a:t>08/04/2013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COLEGIO APOSTOLADO DEL SAGRADO CORAZÓN DE JESÚS. 4º 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1F500-84AC-467E-9B8C-5E21E930918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775D-FC9F-4755-8488-21F2A8A1F599}" type="datetime1">
              <a:rPr lang="es-ES"/>
              <a:pPr>
                <a:defRPr/>
              </a:pPr>
              <a:t>08/04/2013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COLEGIO APOSTOLADO DEL SAGRADO CORAZÓN DE JESÚS. 4º A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A113E-99D1-4D91-BB92-1787FD12A55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343A-E286-416A-8788-65AA9446DB3B}" type="datetime1">
              <a:rPr lang="es-ES"/>
              <a:pPr>
                <a:defRPr/>
              </a:pPr>
              <a:t>08/04/2013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COLEGIO APOSTOLADO DEL SAGRADO CORAZÓN DE JESÚS. 4º A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7C030-6241-4517-861A-1DBFEC2311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50558-589F-4F21-A59D-56B2839287B6}" type="datetime1">
              <a:rPr lang="es-ES"/>
              <a:pPr>
                <a:defRPr/>
              </a:pPr>
              <a:t>08/04/2013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COLEGIO APOSTOLADO DEL SAGRADO CORAZÓN DE JESÚS. 4º A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44BD5-E283-49F1-92D0-99786C3B5E9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448200-7BDD-4257-B41A-ABD60EF1461B}" type="datetime1">
              <a:rPr lang="es-ES"/>
              <a:pPr>
                <a:defRPr/>
              </a:pPr>
              <a:t>08/04/2013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23DFD7-5B8E-47BC-A28B-E77E4A8E26E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 advClick="0" advTm="6000">
    <p:wheel spokes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uario\AppData\Local\Microsoft\Windows\Temporary%20Internet%20Files\Content.IE5\YWWPKNY8\MS900044783%5b2%5d.mi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anarubio@apostoladova.co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uario\AppData\Local\Microsoft\Windows\Temporary%20Internet%20Files\Content.IE5\YWWPKNY8\MS900044820%5b2%5d.mid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50" y="357188"/>
            <a:ext cx="1785938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642938" y="6286500"/>
            <a:ext cx="7715250" cy="36988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COLEGIO APOSTOLADO DEL SAGRADO CORAZÓN DE JESÚS</a:t>
            </a:r>
            <a:endParaRPr lang="es-ES" dirty="0"/>
          </a:p>
        </p:txBody>
      </p:sp>
      <p:sp>
        <p:nvSpPr>
          <p:cNvPr id="14339" name="3 CuadroTexto"/>
          <p:cNvSpPr txBox="1">
            <a:spLocks noChangeArrowheads="1"/>
          </p:cNvSpPr>
          <p:nvPr/>
        </p:nvSpPr>
        <p:spPr bwMode="auto">
          <a:xfrm>
            <a:off x="642938" y="857250"/>
            <a:ext cx="6643687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4800">
                <a:latin typeface="Calibri" pitchFamily="34" charset="0"/>
              </a:rPr>
              <a:t>REFRANES EN FAMILIA</a:t>
            </a:r>
          </a:p>
          <a:p>
            <a:endParaRPr lang="es-ES" sz="4800">
              <a:latin typeface="Calibri" pitchFamily="34" charset="0"/>
            </a:endParaRPr>
          </a:p>
          <a:p>
            <a:endParaRPr lang="es-ES" sz="4800">
              <a:latin typeface="Calibri" pitchFamily="34" charset="0"/>
            </a:endParaRPr>
          </a:p>
          <a:p>
            <a:r>
              <a:rPr lang="es-ES" sz="4800">
                <a:latin typeface="Calibri" pitchFamily="34" charset="0"/>
              </a:rPr>
              <a:t> </a:t>
            </a:r>
          </a:p>
        </p:txBody>
      </p:sp>
      <p:sp>
        <p:nvSpPr>
          <p:cNvPr id="14340" name="21 Rectángulo"/>
          <p:cNvSpPr>
            <a:spLocks noChangeArrowheads="1"/>
          </p:cNvSpPr>
          <p:nvPr/>
        </p:nvSpPr>
        <p:spPr bwMode="auto">
          <a:xfrm>
            <a:off x="3000375" y="5357813"/>
            <a:ext cx="3487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800">
                <a:solidFill>
                  <a:schemeClr val="bg1"/>
                </a:solidFill>
                <a:latin typeface="Calibri" pitchFamily="34" charset="0"/>
              </a:rPr>
              <a:t>4º A  DE E.PRIMARIA A</a:t>
            </a:r>
          </a:p>
        </p:txBody>
      </p:sp>
      <p:pic>
        <p:nvPicPr>
          <p:cNvPr id="23" name="22 Imagen" descr="IMGP8292.JPG">
            <a:hlinkClick r:id="" action="ppaction://hlinkshowjump?jump=firstslide" highlightClick="1"/>
          </p:cNvPr>
          <p:cNvPicPr>
            <a:picLocks noChangeAspect="1"/>
          </p:cNvPicPr>
          <p:nvPr/>
        </p:nvPicPr>
        <p:blipFill>
          <a:blip r:embed="rId5" cstate="print"/>
          <a:srcRect t="25582"/>
          <a:stretch>
            <a:fillRect/>
          </a:stretch>
        </p:blipFill>
        <p:spPr>
          <a:xfrm>
            <a:off x="1571604" y="1857363"/>
            <a:ext cx="5786478" cy="3229653"/>
          </a:xfrm>
          <a:prstGeom prst="round2Same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>
            <a:outerShdw blurRad="254000" dist="190500" dir="2700000" sy="90000" algn="bl" rotWithShape="0">
              <a:srgbClr val="00B0F0">
                <a:alpha val="40000"/>
              </a:srgbClr>
            </a:outerShdw>
          </a:effectLst>
          <a:scene3d>
            <a:camera prst="orthographicFront"/>
            <a:lightRig rig="sunset" dir="t"/>
          </a:scene3d>
        </p:spPr>
      </p:pic>
      <p:pic>
        <p:nvPicPr>
          <p:cNvPr id="8" name="MS900044783[2].mid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000875" y="5286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5729"/>
          <a:stretch>
            <a:fillRect/>
          </a:stretch>
        </p:blipFill>
        <p:spPr>
          <a:xfrm>
            <a:off x="823913" y="685800"/>
            <a:ext cx="7494587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4425"/>
          <a:stretch>
            <a:fillRect/>
          </a:stretch>
        </p:blipFill>
        <p:spPr>
          <a:xfrm>
            <a:off x="1162050" y="685800"/>
            <a:ext cx="68199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2016" t="1823"/>
          <a:stretch>
            <a:fillRect/>
          </a:stretch>
        </p:blipFill>
        <p:spPr>
          <a:xfrm>
            <a:off x="900113" y="685800"/>
            <a:ext cx="734377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4427" b="4427"/>
          <a:stretch>
            <a:fillRect/>
          </a:stretch>
        </p:blipFill>
        <p:spPr>
          <a:xfrm>
            <a:off x="939800" y="685800"/>
            <a:ext cx="72644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6545" r="4296" b="3141"/>
          <a:stretch>
            <a:fillRect/>
          </a:stretch>
        </p:blipFill>
        <p:spPr>
          <a:xfrm>
            <a:off x="642910" y="285728"/>
            <a:ext cx="8215370" cy="571504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4101" t="9635" r="1172" b="10937"/>
          <a:stretch>
            <a:fillRect/>
          </a:stretch>
        </p:blipFill>
        <p:spPr>
          <a:xfrm>
            <a:off x="571472" y="142852"/>
            <a:ext cx="7572428" cy="6143644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6146" r="7031" b="5729"/>
          <a:stretch>
            <a:fillRect/>
          </a:stretch>
        </p:blipFill>
        <p:spPr>
          <a:xfrm>
            <a:off x="642910" y="428604"/>
            <a:ext cx="8143932" cy="578647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4427"/>
          <a:stretch>
            <a:fillRect/>
          </a:stretch>
        </p:blipFill>
        <p:spPr>
          <a:xfrm>
            <a:off x="428596" y="428604"/>
            <a:ext cx="8215370" cy="574359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5729"/>
          <a:stretch>
            <a:fillRect/>
          </a:stretch>
        </p:blipFill>
        <p:spPr>
          <a:xfrm>
            <a:off x="692150" y="500042"/>
            <a:ext cx="7759700" cy="5672158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5729"/>
          <a:stretch>
            <a:fillRect/>
          </a:stretch>
        </p:blipFill>
        <p:spPr>
          <a:xfrm>
            <a:off x="428596" y="500042"/>
            <a:ext cx="8429684" cy="5700714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0937" r="5078"/>
          <a:stretch>
            <a:fillRect/>
          </a:stretch>
        </p:blipFill>
        <p:spPr>
          <a:xfrm>
            <a:off x="685800" y="784225"/>
            <a:ext cx="7772400" cy="528955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2786063" y="5357813"/>
            <a:ext cx="1071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chemeClr val="bg1"/>
                </a:solidFill>
                <a:latin typeface="Calibri" pitchFamily="34" charset="0"/>
              </a:rPr>
              <a:t>NEREA</a:t>
            </a:r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5729" r="2146" b="4427"/>
          <a:stretch>
            <a:fillRect/>
          </a:stretch>
        </p:blipFill>
        <p:spPr>
          <a:xfrm>
            <a:off x="357159" y="685800"/>
            <a:ext cx="7878792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6460" b="4392"/>
          <a:stretch>
            <a:fillRect/>
          </a:stretch>
        </p:blipFill>
        <p:spPr>
          <a:xfrm>
            <a:off x="714375" y="685800"/>
            <a:ext cx="771366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3071813" y="5786438"/>
            <a:ext cx="1071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chemeClr val="bg1"/>
                </a:solidFill>
                <a:latin typeface="Calibri" pitchFamily="34" charset="0"/>
              </a:rPr>
              <a:t>ÁLVARO</a:t>
            </a:r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5544" r="7641" b="10156"/>
          <a:stretch>
            <a:fillRect/>
          </a:stretch>
        </p:blipFill>
        <p:spPr>
          <a:xfrm>
            <a:off x="685800" y="687388"/>
            <a:ext cx="7772400" cy="54816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8333" r="3645" b="7031"/>
          <a:stretch>
            <a:fillRect/>
          </a:stretch>
        </p:blipFill>
        <p:spPr>
          <a:xfrm>
            <a:off x="731838" y="685800"/>
            <a:ext cx="768032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7215188" y="5786438"/>
            <a:ext cx="785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Calibri" pitchFamily="34" charset="0"/>
              </a:rPr>
              <a:t>LUIS</a:t>
            </a:r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7031" b="4427"/>
          <a:stretch>
            <a:fillRect/>
          </a:stretch>
        </p:blipFill>
        <p:spPr>
          <a:xfrm>
            <a:off x="1095375" y="685800"/>
            <a:ext cx="695325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5072063" y="5857875"/>
            <a:ext cx="785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chemeClr val="bg1"/>
                </a:solidFill>
                <a:latin typeface="Calibri" pitchFamily="34" charset="0"/>
              </a:rPr>
              <a:t>LIDIA</a:t>
            </a:r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4427" r="3850" b="7031"/>
          <a:stretch>
            <a:fillRect/>
          </a:stretch>
        </p:blipFill>
        <p:spPr>
          <a:xfrm>
            <a:off x="357158" y="500042"/>
            <a:ext cx="8101042" cy="5619771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39939" name="3 CuadroTexto"/>
          <p:cNvSpPr txBox="1">
            <a:spLocks noChangeArrowheads="1"/>
          </p:cNvSpPr>
          <p:nvPr/>
        </p:nvSpPr>
        <p:spPr bwMode="auto">
          <a:xfrm>
            <a:off x="1000125" y="5643563"/>
            <a:ext cx="785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Calibri" pitchFamily="34" charset="0"/>
              </a:rPr>
              <a:t>PILAR</a:t>
            </a:r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5729" b="4427"/>
          <a:stretch>
            <a:fillRect/>
          </a:stretch>
        </p:blipFill>
        <p:spPr>
          <a:xfrm>
            <a:off x="942975" y="685800"/>
            <a:ext cx="725805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3857625" y="5857875"/>
            <a:ext cx="823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latin typeface="Calibri" pitchFamily="34" charset="0"/>
              </a:rPr>
              <a:t>EMMA</a:t>
            </a:r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2604" b="4947"/>
          <a:stretch>
            <a:fillRect/>
          </a:stretch>
        </p:blipFill>
        <p:spPr>
          <a:xfrm>
            <a:off x="922338" y="685800"/>
            <a:ext cx="729932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4695" r="4128" b="4947"/>
          <a:stretch>
            <a:fillRect/>
          </a:stretch>
        </p:blipFill>
        <p:spPr>
          <a:xfrm>
            <a:off x="976313" y="685800"/>
            <a:ext cx="719137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6143625" y="5857875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Calibri" pitchFamily="34" charset="0"/>
              </a:rPr>
              <a:t>OLIVIA</a:t>
            </a:r>
          </a:p>
        </p:txBody>
      </p:sp>
    </p:spTree>
  </p:cSld>
  <p:clrMapOvr>
    <a:masterClrMapping/>
  </p:clrMapOvr>
  <p:transition spd="med" advClick="0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8750" t="16146" b="7031"/>
          <a:stretch>
            <a:fillRect/>
          </a:stretch>
        </p:blipFill>
        <p:spPr>
          <a:xfrm>
            <a:off x="1357290" y="1285860"/>
            <a:ext cx="5943616" cy="4214842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8007" t="9635" b="9635"/>
          <a:stretch>
            <a:fillRect/>
          </a:stretch>
        </p:blipFill>
        <p:spPr>
          <a:xfrm>
            <a:off x="1009650" y="685800"/>
            <a:ext cx="712311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1785938" y="5786438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chemeClr val="bg1"/>
                </a:solidFill>
                <a:latin typeface="Calibri" pitchFamily="34" charset="0"/>
              </a:rPr>
              <a:t>DANIEL</a:t>
            </a:r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28597" y="2428868"/>
            <a:ext cx="8358246" cy="3170099"/>
          </a:xfrm>
          <a:prstGeom prst="rect">
            <a:avLst/>
          </a:prstGeom>
          <a:ln>
            <a:headEnd/>
            <a:tailEnd/>
          </a:ln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bg2">
                <a:lumMod val="5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just" eaLnBrk="0" fontAlgn="ctr" hangingPunct="0">
              <a:buFontTx/>
              <a:buChar char="•"/>
              <a:tabLst>
                <a:tab pos="457200" algn="l"/>
              </a:tabLst>
              <a:defRPr/>
            </a:pPr>
            <a:r>
              <a:rPr lang="es-ES" sz="2000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Categoría por la que participa</a:t>
            </a:r>
            <a:r>
              <a:rPr lang="es-ES" sz="20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. CATEGORÍA A.</a:t>
            </a:r>
            <a:endParaRPr lang="es-E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eaLnBrk="0" fontAlgn="ctr" hangingPunct="0">
              <a:buFontTx/>
              <a:buChar char="•"/>
              <a:tabLst>
                <a:tab pos="457200" algn="l"/>
              </a:tabLst>
              <a:defRPr/>
            </a:pPr>
            <a:r>
              <a:rPr lang="es-ES" sz="2000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Nombre del centro al que pertenece.</a:t>
            </a:r>
          </a:p>
          <a:p>
            <a:pPr algn="just" eaLnBrk="0" fontAlgn="ctr" hangingPunct="0">
              <a:buFontTx/>
              <a:buChar char="•"/>
              <a:tabLst>
                <a:tab pos="457200" algn="l"/>
              </a:tabLst>
              <a:defRPr/>
            </a:pPr>
            <a:r>
              <a:rPr lang="es-ES" sz="20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Apostolado del Sagrado Corazón  de Jesús</a:t>
            </a:r>
            <a:endParaRPr lang="es-E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eaLnBrk="0" fontAlgn="ctr" hangingPunct="0">
              <a:buFontTx/>
              <a:buChar char="•"/>
              <a:tabLst>
                <a:tab pos="457200" algn="l"/>
              </a:tabLst>
              <a:defRPr/>
            </a:pPr>
            <a:r>
              <a:rPr 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Código de centro.: 47003536</a:t>
            </a:r>
            <a:endParaRPr lang="es-E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 fontAlgn="ctr">
              <a:buFontTx/>
              <a:buChar char="•"/>
              <a:tabLst>
                <a:tab pos="457200" algn="l"/>
              </a:tabLst>
              <a:defRPr/>
            </a:pPr>
            <a:r>
              <a:rPr 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Datos del autor/es del trabajo: Trabajo en equipo de la clase</a:t>
            </a:r>
          </a:p>
          <a:p>
            <a:pPr algn="just" fontAlgn="ctr">
              <a:tabLst>
                <a:tab pos="457200" algn="l"/>
              </a:tabLst>
              <a:defRPr/>
            </a:pPr>
            <a:r>
              <a:rPr 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, cada refrán e ilustración está realizado por un alumno de la clase</a:t>
            </a:r>
            <a:endParaRPr lang="es-E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 algn="just" eaLnBrk="0" fontAlgn="ctr" hangingPunct="0">
              <a:buSzPct val="100000"/>
              <a:buFont typeface="Symbol" pitchFamily="18" charset="2"/>
              <a:buChar char=""/>
              <a:tabLst>
                <a:tab pos="457200" algn="l"/>
              </a:tabLst>
              <a:defRPr/>
            </a:pPr>
            <a:r>
              <a:rPr 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Curso: 4º A  de </a:t>
            </a:r>
            <a:r>
              <a:rPr lang="es-ES" sz="2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Ed.Primaria</a:t>
            </a:r>
            <a:r>
              <a:rPr lang="es-ES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. Tutora: Ana Isabel Rubio.</a:t>
            </a:r>
          </a:p>
          <a:p>
            <a:pPr lvl="1" algn="just" eaLnBrk="0" fontAlgn="ctr" hangingPunct="0">
              <a:buSzPct val="100000"/>
              <a:tabLst>
                <a:tab pos="457200" algn="l"/>
              </a:tabLst>
              <a:defRPr/>
            </a:pPr>
            <a:r>
              <a:rPr lang="es-ES" sz="200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hlinkClick r:id="rId2"/>
              </a:rPr>
              <a:t>anarubio@apostoladova.com</a:t>
            </a:r>
            <a:endParaRPr lang="es-ES" sz="200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1" algn="just" eaLnBrk="0" fontAlgn="ctr" hangingPunct="0">
              <a:buSzPct val="100000"/>
              <a:tabLst>
                <a:tab pos="457200" algn="l"/>
              </a:tabLst>
              <a:defRPr/>
            </a:pPr>
            <a:endParaRPr lang="es-ES" sz="20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lvl="1" algn="just" eaLnBrk="0" fontAlgn="ctr" hangingPunct="0">
              <a:buSzPct val="100000"/>
              <a:buFont typeface="Symbol" pitchFamily="18" charset="2"/>
              <a:buChar char=""/>
              <a:tabLst>
                <a:tab pos="457200" algn="l"/>
              </a:tabLst>
              <a:defRPr/>
            </a:pPr>
            <a:endParaRPr lang="es-E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5188" y="0"/>
            <a:ext cx="1785937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Elipse"/>
          <p:cNvSpPr/>
          <p:nvPr/>
        </p:nvSpPr>
        <p:spPr>
          <a:xfrm>
            <a:off x="357188" y="2428875"/>
            <a:ext cx="46037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5429250" y="5715000"/>
            <a:ext cx="1643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Calibri" pitchFamily="34" charset="0"/>
              </a:rPr>
              <a:t>BEATRIZ</a:t>
            </a:r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3906" r="3320" b="3645"/>
          <a:stretch>
            <a:fillRect/>
          </a:stretch>
        </p:blipFill>
        <p:spPr>
          <a:xfrm>
            <a:off x="746125" y="685800"/>
            <a:ext cx="765016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6219" r="3125"/>
          <a:stretch>
            <a:fillRect/>
          </a:stretch>
        </p:blipFill>
        <p:spPr>
          <a:xfrm>
            <a:off x="962025" y="685800"/>
            <a:ext cx="721836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5500688" y="5715000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chemeClr val="bg1"/>
                </a:solidFill>
                <a:latin typeface="Calibri" pitchFamily="34" charset="0"/>
              </a:rPr>
              <a:t>NATALIA</a:t>
            </a:r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4854" b="4126"/>
          <a:stretch>
            <a:fillRect/>
          </a:stretch>
        </p:blipFill>
        <p:spPr>
          <a:xfrm>
            <a:off x="825500" y="685800"/>
            <a:ext cx="749141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4427" b="5729"/>
          <a:stretch>
            <a:fillRect/>
          </a:stretch>
        </p:blipFill>
        <p:spPr>
          <a:xfrm>
            <a:off x="685800" y="809625"/>
            <a:ext cx="7772400" cy="52371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2786063" y="5715000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chemeClr val="bg1"/>
                </a:solidFill>
                <a:latin typeface="Calibri" pitchFamily="34" charset="0"/>
              </a:rPr>
              <a:t>MANISHA</a:t>
            </a:r>
          </a:p>
        </p:txBody>
      </p:sp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COLEGIO APOSTOLADO DEL SAGRADO CORAZÓN DE JESÚS. 4º A</a:t>
            </a:r>
            <a:endParaRPr lang="es-ES"/>
          </a:p>
        </p:txBody>
      </p:sp>
      <p:pic>
        <p:nvPicPr>
          <p:cNvPr id="3" name="2 Imagen" descr="IMGP92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5729" r="195" b="2618"/>
          <a:stretch>
            <a:fillRect/>
          </a:stretch>
        </p:blipFill>
        <p:spPr>
          <a:xfrm>
            <a:off x="908050" y="685800"/>
            <a:ext cx="73279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MS900044820[2].mid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ondo refran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fondo refranes</Template>
  <TotalTime>372</TotalTime>
  <Words>297</Words>
  <Application>Microsoft Office PowerPoint</Application>
  <PresentationFormat>Presentación en pantalla (4:3)</PresentationFormat>
  <Paragraphs>48</Paragraphs>
  <Slides>31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Plantilla de diseño</vt:lpstr>
      </vt:variant>
      <vt:variant>
        <vt:i4>12</vt:i4>
      </vt:variant>
      <vt:variant>
        <vt:lpstr>Títulos de diapositiva</vt:lpstr>
      </vt:variant>
      <vt:variant>
        <vt:i4>31</vt:i4>
      </vt:variant>
    </vt:vector>
  </HeadingPairs>
  <TitlesOfParts>
    <vt:vector size="45" baseType="lpstr">
      <vt:lpstr>Calibri</vt:lpstr>
      <vt:lpstr>Arial</vt:lpstr>
      <vt:lpstr>fondo refranes</vt:lpstr>
      <vt:lpstr>fondo refranes</vt:lpstr>
      <vt:lpstr>fondo refranes</vt:lpstr>
      <vt:lpstr>fondo refranes</vt:lpstr>
      <vt:lpstr>fondo refranes</vt:lpstr>
      <vt:lpstr>fondo refranes</vt:lpstr>
      <vt:lpstr>fondo refranes</vt:lpstr>
      <vt:lpstr>fondo refranes</vt:lpstr>
      <vt:lpstr>fondo refranes</vt:lpstr>
      <vt:lpstr>fondo refranes</vt:lpstr>
      <vt:lpstr>fondo refranes</vt:lpstr>
      <vt:lpstr>fondo refranes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fotografías</dc:title>
  <dc:creator>Usuario</dc:creator>
  <cp:lastModifiedBy>Administrador</cp:lastModifiedBy>
  <cp:revision>53</cp:revision>
  <dcterms:created xsi:type="dcterms:W3CDTF">2013-04-04T19:25:16Z</dcterms:created>
  <dcterms:modified xsi:type="dcterms:W3CDTF">2013-04-08T10:56:44Z</dcterms:modified>
</cp:coreProperties>
</file>