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18"/>
  </p:handoutMasterIdLst>
  <p:sldIdLst>
    <p:sldId id="257" r:id="rId3"/>
    <p:sldId id="268" r:id="rId4"/>
    <p:sldId id="269" r:id="rId5"/>
    <p:sldId id="270" r:id="rId6"/>
    <p:sldId id="271" r:id="rId7"/>
    <p:sldId id="272" r:id="rId8"/>
    <p:sldId id="273" r:id="rId9"/>
    <p:sldId id="274" r:id="rId10"/>
    <p:sldId id="275" r:id="rId11"/>
    <p:sldId id="277" r:id="rId12"/>
    <p:sldId id="267" r:id="rId13"/>
    <p:sldId id="260" r:id="rId14"/>
    <p:sldId id="263" r:id="rId15"/>
    <p:sldId id="262" r:id="rId16"/>
    <p:sldId id="266"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66" y="42"/>
      </p:cViewPr>
      <p:guideLst/>
    </p:cSldViewPr>
  </p:slideViewPr>
  <p:notesTextViewPr>
    <p:cViewPr>
      <p:scale>
        <a:sx n="1" d="1"/>
        <a:sy n="1" d="1"/>
      </p:scale>
      <p:origin x="0" y="0"/>
    </p:cViewPr>
  </p:notesTextViewPr>
  <p:notesViewPr>
    <p:cSldViewPr snapToGrid="0">
      <p:cViewPr varScale="1">
        <p:scale>
          <a:sx n="67" d="100"/>
          <a:sy n="67" d="100"/>
        </p:scale>
        <p:origin x="322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E574F0-8C8B-47E7-B804-609A186D7C06}" type="doc">
      <dgm:prSet loTypeId="urn:microsoft.com/office/officeart/2005/8/layout/hProcess9" loCatId="process" qsTypeId="urn:microsoft.com/office/officeart/2005/8/quickstyle/simple1" qsCatId="simple" csTypeId="urn:microsoft.com/office/officeart/2005/8/colors/accent1_2" csCatId="accent1" phldr="1"/>
      <dgm:spPr/>
    </dgm:pt>
    <dgm:pt modelId="{68055A40-756E-4039-99B8-5CD11B1713E9}">
      <dgm:prSet phldrT="[Texto]"/>
      <dgm:spPr/>
      <dgm:t>
        <a:bodyPr/>
        <a:lstStyle/>
        <a:p>
          <a:r>
            <a:rPr lang="es-ES" dirty="0" smtClean="0"/>
            <a:t>Explicar fenómenos</a:t>
          </a:r>
        </a:p>
        <a:p>
          <a:r>
            <a:rPr lang="es-ES" dirty="0" smtClean="0"/>
            <a:t>científicamente.</a:t>
          </a:r>
          <a:endParaRPr lang="es-ES" dirty="0"/>
        </a:p>
      </dgm:t>
    </dgm:pt>
    <dgm:pt modelId="{2309DCFC-2724-430C-B287-FFBF2EB4C00D}" type="parTrans" cxnId="{F64A6B9E-C9A2-40A9-82D5-7CE5B209520F}">
      <dgm:prSet/>
      <dgm:spPr/>
      <dgm:t>
        <a:bodyPr/>
        <a:lstStyle/>
        <a:p>
          <a:endParaRPr lang="es-ES"/>
        </a:p>
      </dgm:t>
    </dgm:pt>
    <dgm:pt modelId="{ACCD2384-433E-4946-A5AF-8EE38973F89A}" type="sibTrans" cxnId="{F64A6B9E-C9A2-40A9-82D5-7CE5B209520F}">
      <dgm:prSet/>
      <dgm:spPr/>
      <dgm:t>
        <a:bodyPr/>
        <a:lstStyle/>
        <a:p>
          <a:endParaRPr lang="es-ES"/>
        </a:p>
      </dgm:t>
    </dgm:pt>
    <dgm:pt modelId="{B198EB1F-6C57-4B3F-9A82-07574D2525BA}">
      <dgm:prSet phldrT="[Texto]"/>
      <dgm:spPr>
        <a:solidFill>
          <a:schemeClr val="accent1">
            <a:lumMod val="60000"/>
            <a:lumOff val="40000"/>
          </a:schemeClr>
        </a:solidFill>
      </dgm:spPr>
      <dgm:t>
        <a:bodyPr/>
        <a:lstStyle/>
        <a:p>
          <a:r>
            <a:rPr lang="es-ES" dirty="0" smtClean="0"/>
            <a:t>Evaluar y diseñar una investigación científica.</a:t>
          </a:r>
          <a:endParaRPr lang="es-ES" dirty="0"/>
        </a:p>
      </dgm:t>
    </dgm:pt>
    <dgm:pt modelId="{CB2C3E4D-7048-4629-8979-0CEFA98083DB}" type="parTrans" cxnId="{29D853F0-3050-4350-9336-8D250C5C60DA}">
      <dgm:prSet/>
      <dgm:spPr/>
      <dgm:t>
        <a:bodyPr/>
        <a:lstStyle/>
        <a:p>
          <a:endParaRPr lang="es-ES"/>
        </a:p>
      </dgm:t>
    </dgm:pt>
    <dgm:pt modelId="{B39648D7-6349-4219-851C-6D24974FF40C}" type="sibTrans" cxnId="{29D853F0-3050-4350-9336-8D250C5C60DA}">
      <dgm:prSet/>
      <dgm:spPr/>
      <dgm:t>
        <a:bodyPr/>
        <a:lstStyle/>
        <a:p>
          <a:endParaRPr lang="es-ES"/>
        </a:p>
      </dgm:t>
    </dgm:pt>
    <dgm:pt modelId="{8104B8FA-98A6-4EB0-AF1D-D7B119D57A51}">
      <dgm:prSet phldrT="[Texto]"/>
      <dgm:spPr>
        <a:solidFill>
          <a:schemeClr val="accent1">
            <a:lumMod val="60000"/>
            <a:lumOff val="40000"/>
          </a:schemeClr>
        </a:solidFill>
      </dgm:spPr>
      <dgm:t>
        <a:bodyPr/>
        <a:lstStyle/>
        <a:p>
          <a:r>
            <a:rPr lang="es-ES" dirty="0" smtClean="0"/>
            <a:t>Interpretar datos y pruebas científicamente.</a:t>
          </a:r>
          <a:endParaRPr lang="es-ES" dirty="0"/>
        </a:p>
      </dgm:t>
    </dgm:pt>
    <dgm:pt modelId="{4EBD6F76-6109-4B96-ACCE-E1A2BE888A5F}" type="parTrans" cxnId="{E219F4B7-81E9-4674-9110-8A2C4E76DE97}">
      <dgm:prSet/>
      <dgm:spPr/>
      <dgm:t>
        <a:bodyPr/>
        <a:lstStyle/>
        <a:p>
          <a:endParaRPr lang="es-ES"/>
        </a:p>
      </dgm:t>
    </dgm:pt>
    <dgm:pt modelId="{68C6E8DF-D293-4047-BB99-0AA999FCB471}" type="sibTrans" cxnId="{E219F4B7-81E9-4674-9110-8A2C4E76DE97}">
      <dgm:prSet/>
      <dgm:spPr/>
      <dgm:t>
        <a:bodyPr/>
        <a:lstStyle/>
        <a:p>
          <a:endParaRPr lang="es-ES"/>
        </a:p>
      </dgm:t>
    </dgm:pt>
    <dgm:pt modelId="{EB85C543-31EF-46A6-B797-8E4F706497F6}" type="pres">
      <dgm:prSet presAssocID="{07E574F0-8C8B-47E7-B804-609A186D7C06}" presName="CompostProcess" presStyleCnt="0">
        <dgm:presLayoutVars>
          <dgm:dir/>
          <dgm:resizeHandles val="exact"/>
        </dgm:presLayoutVars>
      </dgm:prSet>
      <dgm:spPr/>
    </dgm:pt>
    <dgm:pt modelId="{F2AE2A6D-51C6-4117-9B27-EA9A753E9309}" type="pres">
      <dgm:prSet presAssocID="{07E574F0-8C8B-47E7-B804-609A186D7C06}" presName="arrow" presStyleLbl="bgShp" presStyleIdx="0" presStyleCnt="1"/>
      <dgm:spPr/>
    </dgm:pt>
    <dgm:pt modelId="{D5638C42-A58F-4C88-B6BA-0938B6CEDF4D}" type="pres">
      <dgm:prSet presAssocID="{07E574F0-8C8B-47E7-B804-609A186D7C06}" presName="linearProcess" presStyleCnt="0"/>
      <dgm:spPr/>
    </dgm:pt>
    <dgm:pt modelId="{30613541-E3EC-4F27-8818-2E0A5BA4547F}" type="pres">
      <dgm:prSet presAssocID="{68055A40-756E-4039-99B8-5CD11B1713E9}" presName="textNode" presStyleLbl="node1" presStyleIdx="0" presStyleCnt="3">
        <dgm:presLayoutVars>
          <dgm:bulletEnabled val="1"/>
        </dgm:presLayoutVars>
      </dgm:prSet>
      <dgm:spPr/>
      <dgm:t>
        <a:bodyPr/>
        <a:lstStyle/>
        <a:p>
          <a:endParaRPr lang="es-ES"/>
        </a:p>
      </dgm:t>
    </dgm:pt>
    <dgm:pt modelId="{77877829-D5F1-4E20-8FBC-90E8317A018B}" type="pres">
      <dgm:prSet presAssocID="{ACCD2384-433E-4946-A5AF-8EE38973F89A}" presName="sibTrans" presStyleCnt="0"/>
      <dgm:spPr/>
    </dgm:pt>
    <dgm:pt modelId="{F6EFAAD1-6D8D-4FFF-840B-0D4A19AF0C0A}" type="pres">
      <dgm:prSet presAssocID="{B198EB1F-6C57-4B3F-9A82-07574D2525BA}" presName="textNode" presStyleLbl="node1" presStyleIdx="1" presStyleCnt="3" custLinFactNeighborX="-17603" custLinFactNeighborY="-1562">
        <dgm:presLayoutVars>
          <dgm:bulletEnabled val="1"/>
        </dgm:presLayoutVars>
      </dgm:prSet>
      <dgm:spPr/>
      <dgm:t>
        <a:bodyPr/>
        <a:lstStyle/>
        <a:p>
          <a:endParaRPr lang="es-ES"/>
        </a:p>
      </dgm:t>
    </dgm:pt>
    <dgm:pt modelId="{744CE429-1D54-4DD8-9D56-91FF8D680457}" type="pres">
      <dgm:prSet presAssocID="{B39648D7-6349-4219-851C-6D24974FF40C}" presName="sibTrans" presStyleCnt="0"/>
      <dgm:spPr/>
    </dgm:pt>
    <dgm:pt modelId="{BF2E62D9-7CE6-473A-AE3A-068A5ABD9670}" type="pres">
      <dgm:prSet presAssocID="{8104B8FA-98A6-4EB0-AF1D-D7B119D57A51}" presName="textNode" presStyleLbl="node1" presStyleIdx="2" presStyleCnt="3">
        <dgm:presLayoutVars>
          <dgm:bulletEnabled val="1"/>
        </dgm:presLayoutVars>
      </dgm:prSet>
      <dgm:spPr/>
      <dgm:t>
        <a:bodyPr/>
        <a:lstStyle/>
        <a:p>
          <a:endParaRPr lang="es-ES"/>
        </a:p>
      </dgm:t>
    </dgm:pt>
  </dgm:ptLst>
  <dgm:cxnLst>
    <dgm:cxn modelId="{B96C4424-FE59-4A7D-82B1-B11485823E51}" type="presOf" srcId="{68055A40-756E-4039-99B8-5CD11B1713E9}" destId="{30613541-E3EC-4F27-8818-2E0A5BA4547F}" srcOrd="0" destOrd="0" presId="urn:microsoft.com/office/officeart/2005/8/layout/hProcess9"/>
    <dgm:cxn modelId="{F64A6B9E-C9A2-40A9-82D5-7CE5B209520F}" srcId="{07E574F0-8C8B-47E7-B804-609A186D7C06}" destId="{68055A40-756E-4039-99B8-5CD11B1713E9}" srcOrd="0" destOrd="0" parTransId="{2309DCFC-2724-430C-B287-FFBF2EB4C00D}" sibTransId="{ACCD2384-433E-4946-A5AF-8EE38973F89A}"/>
    <dgm:cxn modelId="{A3439199-CD45-42CE-854A-700F5C782F1F}" type="presOf" srcId="{07E574F0-8C8B-47E7-B804-609A186D7C06}" destId="{EB85C543-31EF-46A6-B797-8E4F706497F6}" srcOrd="0" destOrd="0" presId="urn:microsoft.com/office/officeart/2005/8/layout/hProcess9"/>
    <dgm:cxn modelId="{29D853F0-3050-4350-9336-8D250C5C60DA}" srcId="{07E574F0-8C8B-47E7-B804-609A186D7C06}" destId="{B198EB1F-6C57-4B3F-9A82-07574D2525BA}" srcOrd="1" destOrd="0" parTransId="{CB2C3E4D-7048-4629-8979-0CEFA98083DB}" sibTransId="{B39648D7-6349-4219-851C-6D24974FF40C}"/>
    <dgm:cxn modelId="{AEF81048-47EB-41C0-A400-709AD0F35FF4}" type="presOf" srcId="{B198EB1F-6C57-4B3F-9A82-07574D2525BA}" destId="{F6EFAAD1-6D8D-4FFF-840B-0D4A19AF0C0A}" srcOrd="0" destOrd="0" presId="urn:microsoft.com/office/officeart/2005/8/layout/hProcess9"/>
    <dgm:cxn modelId="{E219F4B7-81E9-4674-9110-8A2C4E76DE97}" srcId="{07E574F0-8C8B-47E7-B804-609A186D7C06}" destId="{8104B8FA-98A6-4EB0-AF1D-D7B119D57A51}" srcOrd="2" destOrd="0" parTransId="{4EBD6F76-6109-4B96-ACCE-E1A2BE888A5F}" sibTransId="{68C6E8DF-D293-4047-BB99-0AA999FCB471}"/>
    <dgm:cxn modelId="{276CBB1E-5C09-4686-8B00-0AC8B60C84D6}" type="presOf" srcId="{8104B8FA-98A6-4EB0-AF1D-D7B119D57A51}" destId="{BF2E62D9-7CE6-473A-AE3A-068A5ABD9670}" srcOrd="0" destOrd="0" presId="urn:microsoft.com/office/officeart/2005/8/layout/hProcess9"/>
    <dgm:cxn modelId="{28508928-4B94-4592-9313-0DD1568B1237}" type="presParOf" srcId="{EB85C543-31EF-46A6-B797-8E4F706497F6}" destId="{F2AE2A6D-51C6-4117-9B27-EA9A753E9309}" srcOrd="0" destOrd="0" presId="urn:microsoft.com/office/officeart/2005/8/layout/hProcess9"/>
    <dgm:cxn modelId="{41531D47-1108-4B89-9FC9-B54D6FCD780F}" type="presParOf" srcId="{EB85C543-31EF-46A6-B797-8E4F706497F6}" destId="{D5638C42-A58F-4C88-B6BA-0938B6CEDF4D}" srcOrd="1" destOrd="0" presId="urn:microsoft.com/office/officeart/2005/8/layout/hProcess9"/>
    <dgm:cxn modelId="{3C0B7C5C-3101-4100-9808-37710596D7D1}" type="presParOf" srcId="{D5638C42-A58F-4C88-B6BA-0938B6CEDF4D}" destId="{30613541-E3EC-4F27-8818-2E0A5BA4547F}" srcOrd="0" destOrd="0" presId="urn:microsoft.com/office/officeart/2005/8/layout/hProcess9"/>
    <dgm:cxn modelId="{C882B2F4-10F3-4FAA-BB59-884688E959FF}" type="presParOf" srcId="{D5638C42-A58F-4C88-B6BA-0938B6CEDF4D}" destId="{77877829-D5F1-4E20-8FBC-90E8317A018B}" srcOrd="1" destOrd="0" presId="urn:microsoft.com/office/officeart/2005/8/layout/hProcess9"/>
    <dgm:cxn modelId="{C101D79A-ABE3-4303-956F-4CB70D870270}" type="presParOf" srcId="{D5638C42-A58F-4C88-B6BA-0938B6CEDF4D}" destId="{F6EFAAD1-6D8D-4FFF-840B-0D4A19AF0C0A}" srcOrd="2" destOrd="0" presId="urn:microsoft.com/office/officeart/2005/8/layout/hProcess9"/>
    <dgm:cxn modelId="{95D03685-1828-4354-9555-6655325FE4F0}" type="presParOf" srcId="{D5638C42-A58F-4C88-B6BA-0938B6CEDF4D}" destId="{744CE429-1D54-4DD8-9D56-91FF8D680457}" srcOrd="3" destOrd="0" presId="urn:microsoft.com/office/officeart/2005/8/layout/hProcess9"/>
    <dgm:cxn modelId="{A71E2E93-2261-49FE-A5E2-6E91DE52E645}" type="presParOf" srcId="{D5638C42-A58F-4C88-B6BA-0938B6CEDF4D}" destId="{BF2E62D9-7CE6-473A-AE3A-068A5ABD9670}"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E574F0-8C8B-47E7-B804-609A186D7C06}" type="doc">
      <dgm:prSet loTypeId="urn:microsoft.com/office/officeart/2005/8/layout/hProcess9" loCatId="process" qsTypeId="urn:microsoft.com/office/officeart/2005/8/quickstyle/simple1" qsCatId="simple" csTypeId="urn:microsoft.com/office/officeart/2005/8/colors/accent1_2" csCatId="accent1" phldr="1"/>
      <dgm:spPr/>
    </dgm:pt>
    <dgm:pt modelId="{68055A40-756E-4039-99B8-5CD11B1713E9}">
      <dgm:prSet phldrT="[Texto]"/>
      <dgm:spPr>
        <a:solidFill>
          <a:schemeClr val="accent1">
            <a:lumMod val="60000"/>
            <a:lumOff val="40000"/>
          </a:schemeClr>
        </a:solidFill>
      </dgm:spPr>
      <dgm:t>
        <a:bodyPr/>
        <a:lstStyle/>
        <a:p>
          <a:r>
            <a:rPr lang="es-ES" dirty="0" smtClean="0"/>
            <a:t>Explicar fenómenos</a:t>
          </a:r>
        </a:p>
        <a:p>
          <a:r>
            <a:rPr lang="es-ES" dirty="0" smtClean="0"/>
            <a:t>científicamente.</a:t>
          </a:r>
          <a:endParaRPr lang="es-ES" dirty="0"/>
        </a:p>
      </dgm:t>
    </dgm:pt>
    <dgm:pt modelId="{2309DCFC-2724-430C-B287-FFBF2EB4C00D}" type="parTrans" cxnId="{F64A6B9E-C9A2-40A9-82D5-7CE5B209520F}">
      <dgm:prSet/>
      <dgm:spPr/>
      <dgm:t>
        <a:bodyPr/>
        <a:lstStyle/>
        <a:p>
          <a:endParaRPr lang="es-ES"/>
        </a:p>
      </dgm:t>
    </dgm:pt>
    <dgm:pt modelId="{ACCD2384-433E-4946-A5AF-8EE38973F89A}" type="sibTrans" cxnId="{F64A6B9E-C9A2-40A9-82D5-7CE5B209520F}">
      <dgm:prSet/>
      <dgm:spPr/>
      <dgm:t>
        <a:bodyPr/>
        <a:lstStyle/>
        <a:p>
          <a:endParaRPr lang="es-ES"/>
        </a:p>
      </dgm:t>
    </dgm:pt>
    <dgm:pt modelId="{B198EB1F-6C57-4B3F-9A82-07574D2525BA}">
      <dgm:prSet phldrT="[Texto]"/>
      <dgm:spPr/>
      <dgm:t>
        <a:bodyPr/>
        <a:lstStyle/>
        <a:p>
          <a:r>
            <a:rPr lang="es-ES" dirty="0" smtClean="0"/>
            <a:t>Evaluar y diseñar una investigación científica.</a:t>
          </a:r>
          <a:endParaRPr lang="es-ES" dirty="0"/>
        </a:p>
      </dgm:t>
    </dgm:pt>
    <dgm:pt modelId="{CB2C3E4D-7048-4629-8979-0CEFA98083DB}" type="parTrans" cxnId="{29D853F0-3050-4350-9336-8D250C5C60DA}">
      <dgm:prSet/>
      <dgm:spPr/>
      <dgm:t>
        <a:bodyPr/>
        <a:lstStyle/>
        <a:p>
          <a:endParaRPr lang="es-ES"/>
        </a:p>
      </dgm:t>
    </dgm:pt>
    <dgm:pt modelId="{B39648D7-6349-4219-851C-6D24974FF40C}" type="sibTrans" cxnId="{29D853F0-3050-4350-9336-8D250C5C60DA}">
      <dgm:prSet/>
      <dgm:spPr/>
      <dgm:t>
        <a:bodyPr/>
        <a:lstStyle/>
        <a:p>
          <a:endParaRPr lang="es-ES"/>
        </a:p>
      </dgm:t>
    </dgm:pt>
    <dgm:pt modelId="{8104B8FA-98A6-4EB0-AF1D-D7B119D57A51}">
      <dgm:prSet phldrT="[Texto]"/>
      <dgm:spPr>
        <a:solidFill>
          <a:schemeClr val="accent1">
            <a:lumMod val="60000"/>
            <a:lumOff val="40000"/>
          </a:schemeClr>
        </a:solidFill>
      </dgm:spPr>
      <dgm:t>
        <a:bodyPr/>
        <a:lstStyle/>
        <a:p>
          <a:r>
            <a:rPr lang="es-ES" dirty="0" smtClean="0"/>
            <a:t>Interpretar datos y pruebas científicamente.</a:t>
          </a:r>
          <a:endParaRPr lang="es-ES" dirty="0"/>
        </a:p>
      </dgm:t>
    </dgm:pt>
    <dgm:pt modelId="{4EBD6F76-6109-4B96-ACCE-E1A2BE888A5F}" type="parTrans" cxnId="{E219F4B7-81E9-4674-9110-8A2C4E76DE97}">
      <dgm:prSet/>
      <dgm:spPr/>
      <dgm:t>
        <a:bodyPr/>
        <a:lstStyle/>
        <a:p>
          <a:endParaRPr lang="es-ES"/>
        </a:p>
      </dgm:t>
    </dgm:pt>
    <dgm:pt modelId="{68C6E8DF-D293-4047-BB99-0AA999FCB471}" type="sibTrans" cxnId="{E219F4B7-81E9-4674-9110-8A2C4E76DE97}">
      <dgm:prSet/>
      <dgm:spPr/>
      <dgm:t>
        <a:bodyPr/>
        <a:lstStyle/>
        <a:p>
          <a:endParaRPr lang="es-ES"/>
        </a:p>
      </dgm:t>
    </dgm:pt>
    <dgm:pt modelId="{EB85C543-31EF-46A6-B797-8E4F706497F6}" type="pres">
      <dgm:prSet presAssocID="{07E574F0-8C8B-47E7-B804-609A186D7C06}" presName="CompostProcess" presStyleCnt="0">
        <dgm:presLayoutVars>
          <dgm:dir/>
          <dgm:resizeHandles val="exact"/>
        </dgm:presLayoutVars>
      </dgm:prSet>
      <dgm:spPr/>
    </dgm:pt>
    <dgm:pt modelId="{F2AE2A6D-51C6-4117-9B27-EA9A753E9309}" type="pres">
      <dgm:prSet presAssocID="{07E574F0-8C8B-47E7-B804-609A186D7C06}" presName="arrow" presStyleLbl="bgShp" presStyleIdx="0" presStyleCnt="1"/>
      <dgm:spPr/>
    </dgm:pt>
    <dgm:pt modelId="{D5638C42-A58F-4C88-B6BA-0938B6CEDF4D}" type="pres">
      <dgm:prSet presAssocID="{07E574F0-8C8B-47E7-B804-609A186D7C06}" presName="linearProcess" presStyleCnt="0"/>
      <dgm:spPr/>
    </dgm:pt>
    <dgm:pt modelId="{30613541-E3EC-4F27-8818-2E0A5BA4547F}" type="pres">
      <dgm:prSet presAssocID="{68055A40-756E-4039-99B8-5CD11B1713E9}" presName="textNode" presStyleLbl="node1" presStyleIdx="0" presStyleCnt="3">
        <dgm:presLayoutVars>
          <dgm:bulletEnabled val="1"/>
        </dgm:presLayoutVars>
      </dgm:prSet>
      <dgm:spPr/>
      <dgm:t>
        <a:bodyPr/>
        <a:lstStyle/>
        <a:p>
          <a:endParaRPr lang="es-ES"/>
        </a:p>
      </dgm:t>
    </dgm:pt>
    <dgm:pt modelId="{77877829-D5F1-4E20-8FBC-90E8317A018B}" type="pres">
      <dgm:prSet presAssocID="{ACCD2384-433E-4946-A5AF-8EE38973F89A}" presName="sibTrans" presStyleCnt="0"/>
      <dgm:spPr/>
    </dgm:pt>
    <dgm:pt modelId="{F6EFAAD1-6D8D-4FFF-840B-0D4A19AF0C0A}" type="pres">
      <dgm:prSet presAssocID="{B198EB1F-6C57-4B3F-9A82-07574D2525BA}" presName="textNode" presStyleLbl="node1" presStyleIdx="1" presStyleCnt="3" custLinFactNeighborX="-17603" custLinFactNeighborY="-1562">
        <dgm:presLayoutVars>
          <dgm:bulletEnabled val="1"/>
        </dgm:presLayoutVars>
      </dgm:prSet>
      <dgm:spPr/>
      <dgm:t>
        <a:bodyPr/>
        <a:lstStyle/>
        <a:p>
          <a:endParaRPr lang="es-ES"/>
        </a:p>
      </dgm:t>
    </dgm:pt>
    <dgm:pt modelId="{744CE429-1D54-4DD8-9D56-91FF8D680457}" type="pres">
      <dgm:prSet presAssocID="{B39648D7-6349-4219-851C-6D24974FF40C}" presName="sibTrans" presStyleCnt="0"/>
      <dgm:spPr/>
    </dgm:pt>
    <dgm:pt modelId="{BF2E62D9-7CE6-473A-AE3A-068A5ABD9670}" type="pres">
      <dgm:prSet presAssocID="{8104B8FA-98A6-4EB0-AF1D-D7B119D57A51}" presName="textNode" presStyleLbl="node1" presStyleIdx="2" presStyleCnt="3">
        <dgm:presLayoutVars>
          <dgm:bulletEnabled val="1"/>
        </dgm:presLayoutVars>
      </dgm:prSet>
      <dgm:spPr/>
      <dgm:t>
        <a:bodyPr/>
        <a:lstStyle/>
        <a:p>
          <a:endParaRPr lang="es-ES"/>
        </a:p>
      </dgm:t>
    </dgm:pt>
  </dgm:ptLst>
  <dgm:cxnLst>
    <dgm:cxn modelId="{1640FA50-2520-4A60-A2AA-E95696539B8D}" type="presOf" srcId="{8104B8FA-98A6-4EB0-AF1D-D7B119D57A51}" destId="{BF2E62D9-7CE6-473A-AE3A-068A5ABD9670}" srcOrd="0" destOrd="0" presId="urn:microsoft.com/office/officeart/2005/8/layout/hProcess9"/>
    <dgm:cxn modelId="{F64A6B9E-C9A2-40A9-82D5-7CE5B209520F}" srcId="{07E574F0-8C8B-47E7-B804-609A186D7C06}" destId="{68055A40-756E-4039-99B8-5CD11B1713E9}" srcOrd="0" destOrd="0" parTransId="{2309DCFC-2724-430C-B287-FFBF2EB4C00D}" sibTransId="{ACCD2384-433E-4946-A5AF-8EE38973F89A}"/>
    <dgm:cxn modelId="{A383A445-54ED-4333-B26B-158A71778E05}" type="presOf" srcId="{68055A40-756E-4039-99B8-5CD11B1713E9}" destId="{30613541-E3EC-4F27-8818-2E0A5BA4547F}" srcOrd="0" destOrd="0" presId="urn:microsoft.com/office/officeart/2005/8/layout/hProcess9"/>
    <dgm:cxn modelId="{29D853F0-3050-4350-9336-8D250C5C60DA}" srcId="{07E574F0-8C8B-47E7-B804-609A186D7C06}" destId="{B198EB1F-6C57-4B3F-9A82-07574D2525BA}" srcOrd="1" destOrd="0" parTransId="{CB2C3E4D-7048-4629-8979-0CEFA98083DB}" sibTransId="{B39648D7-6349-4219-851C-6D24974FF40C}"/>
    <dgm:cxn modelId="{5D5D26C4-BB59-42B9-BBE3-B2A4931E384B}" type="presOf" srcId="{07E574F0-8C8B-47E7-B804-609A186D7C06}" destId="{EB85C543-31EF-46A6-B797-8E4F706497F6}" srcOrd="0" destOrd="0" presId="urn:microsoft.com/office/officeart/2005/8/layout/hProcess9"/>
    <dgm:cxn modelId="{45F9D763-963E-45F5-854C-7FF3AC32EDE1}" type="presOf" srcId="{B198EB1F-6C57-4B3F-9A82-07574D2525BA}" destId="{F6EFAAD1-6D8D-4FFF-840B-0D4A19AF0C0A}" srcOrd="0" destOrd="0" presId="urn:microsoft.com/office/officeart/2005/8/layout/hProcess9"/>
    <dgm:cxn modelId="{E219F4B7-81E9-4674-9110-8A2C4E76DE97}" srcId="{07E574F0-8C8B-47E7-B804-609A186D7C06}" destId="{8104B8FA-98A6-4EB0-AF1D-D7B119D57A51}" srcOrd="2" destOrd="0" parTransId="{4EBD6F76-6109-4B96-ACCE-E1A2BE888A5F}" sibTransId="{68C6E8DF-D293-4047-BB99-0AA999FCB471}"/>
    <dgm:cxn modelId="{EF0FEF71-B375-4D39-AB4A-A6DCECF309A3}" type="presParOf" srcId="{EB85C543-31EF-46A6-B797-8E4F706497F6}" destId="{F2AE2A6D-51C6-4117-9B27-EA9A753E9309}" srcOrd="0" destOrd="0" presId="urn:microsoft.com/office/officeart/2005/8/layout/hProcess9"/>
    <dgm:cxn modelId="{0A599A46-244C-4BA8-A6BB-FA35611785FF}" type="presParOf" srcId="{EB85C543-31EF-46A6-B797-8E4F706497F6}" destId="{D5638C42-A58F-4C88-B6BA-0938B6CEDF4D}" srcOrd="1" destOrd="0" presId="urn:microsoft.com/office/officeart/2005/8/layout/hProcess9"/>
    <dgm:cxn modelId="{F2408B48-4C5C-4127-B407-456F11CA25A8}" type="presParOf" srcId="{D5638C42-A58F-4C88-B6BA-0938B6CEDF4D}" destId="{30613541-E3EC-4F27-8818-2E0A5BA4547F}" srcOrd="0" destOrd="0" presId="urn:microsoft.com/office/officeart/2005/8/layout/hProcess9"/>
    <dgm:cxn modelId="{7E511BE3-6C04-4F79-8A27-13E5A6A4B43B}" type="presParOf" srcId="{D5638C42-A58F-4C88-B6BA-0938B6CEDF4D}" destId="{77877829-D5F1-4E20-8FBC-90E8317A018B}" srcOrd="1" destOrd="0" presId="urn:microsoft.com/office/officeart/2005/8/layout/hProcess9"/>
    <dgm:cxn modelId="{E4B39847-DB30-4591-9604-54CA9F1D3AF6}" type="presParOf" srcId="{D5638C42-A58F-4C88-B6BA-0938B6CEDF4D}" destId="{F6EFAAD1-6D8D-4FFF-840B-0D4A19AF0C0A}" srcOrd="2" destOrd="0" presId="urn:microsoft.com/office/officeart/2005/8/layout/hProcess9"/>
    <dgm:cxn modelId="{45002089-A62A-452A-9877-A96F71041CD4}" type="presParOf" srcId="{D5638C42-A58F-4C88-B6BA-0938B6CEDF4D}" destId="{744CE429-1D54-4DD8-9D56-91FF8D680457}" srcOrd="3" destOrd="0" presId="urn:microsoft.com/office/officeart/2005/8/layout/hProcess9"/>
    <dgm:cxn modelId="{E035E7C4-6D8F-4164-9848-E89AE356A238}" type="presParOf" srcId="{D5638C42-A58F-4C88-B6BA-0938B6CEDF4D}" destId="{BF2E62D9-7CE6-473A-AE3A-068A5ABD967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E574F0-8C8B-47E7-B804-609A186D7C06}" type="doc">
      <dgm:prSet loTypeId="urn:microsoft.com/office/officeart/2005/8/layout/hProcess9" loCatId="process" qsTypeId="urn:microsoft.com/office/officeart/2005/8/quickstyle/simple1" qsCatId="simple" csTypeId="urn:microsoft.com/office/officeart/2005/8/colors/accent1_2" csCatId="accent1" phldr="1"/>
      <dgm:spPr/>
    </dgm:pt>
    <dgm:pt modelId="{68055A40-756E-4039-99B8-5CD11B1713E9}">
      <dgm:prSet phldrT="[Texto]"/>
      <dgm:spPr>
        <a:solidFill>
          <a:schemeClr val="accent1">
            <a:lumMod val="60000"/>
            <a:lumOff val="40000"/>
          </a:schemeClr>
        </a:solidFill>
      </dgm:spPr>
      <dgm:t>
        <a:bodyPr/>
        <a:lstStyle/>
        <a:p>
          <a:r>
            <a:rPr lang="es-ES" dirty="0" smtClean="0"/>
            <a:t>Explicar fenómenos</a:t>
          </a:r>
        </a:p>
        <a:p>
          <a:r>
            <a:rPr lang="es-ES" dirty="0" smtClean="0"/>
            <a:t>científicamente.</a:t>
          </a:r>
          <a:endParaRPr lang="es-ES" dirty="0"/>
        </a:p>
      </dgm:t>
    </dgm:pt>
    <dgm:pt modelId="{2309DCFC-2724-430C-B287-FFBF2EB4C00D}" type="parTrans" cxnId="{F64A6B9E-C9A2-40A9-82D5-7CE5B209520F}">
      <dgm:prSet/>
      <dgm:spPr/>
      <dgm:t>
        <a:bodyPr/>
        <a:lstStyle/>
        <a:p>
          <a:endParaRPr lang="es-ES"/>
        </a:p>
      </dgm:t>
    </dgm:pt>
    <dgm:pt modelId="{ACCD2384-433E-4946-A5AF-8EE38973F89A}" type="sibTrans" cxnId="{F64A6B9E-C9A2-40A9-82D5-7CE5B209520F}">
      <dgm:prSet/>
      <dgm:spPr/>
      <dgm:t>
        <a:bodyPr/>
        <a:lstStyle/>
        <a:p>
          <a:endParaRPr lang="es-ES"/>
        </a:p>
      </dgm:t>
    </dgm:pt>
    <dgm:pt modelId="{B198EB1F-6C57-4B3F-9A82-07574D2525BA}">
      <dgm:prSet phldrT="[Texto]"/>
      <dgm:spPr>
        <a:solidFill>
          <a:schemeClr val="accent1">
            <a:lumMod val="60000"/>
            <a:lumOff val="40000"/>
          </a:schemeClr>
        </a:solidFill>
      </dgm:spPr>
      <dgm:t>
        <a:bodyPr/>
        <a:lstStyle/>
        <a:p>
          <a:r>
            <a:rPr lang="es-ES" dirty="0" smtClean="0"/>
            <a:t>Evaluar y diseñar una investigación científica.</a:t>
          </a:r>
          <a:endParaRPr lang="es-ES" dirty="0"/>
        </a:p>
      </dgm:t>
    </dgm:pt>
    <dgm:pt modelId="{CB2C3E4D-7048-4629-8979-0CEFA98083DB}" type="parTrans" cxnId="{29D853F0-3050-4350-9336-8D250C5C60DA}">
      <dgm:prSet/>
      <dgm:spPr/>
      <dgm:t>
        <a:bodyPr/>
        <a:lstStyle/>
        <a:p>
          <a:endParaRPr lang="es-ES"/>
        </a:p>
      </dgm:t>
    </dgm:pt>
    <dgm:pt modelId="{B39648D7-6349-4219-851C-6D24974FF40C}" type="sibTrans" cxnId="{29D853F0-3050-4350-9336-8D250C5C60DA}">
      <dgm:prSet/>
      <dgm:spPr/>
      <dgm:t>
        <a:bodyPr/>
        <a:lstStyle/>
        <a:p>
          <a:endParaRPr lang="es-ES"/>
        </a:p>
      </dgm:t>
    </dgm:pt>
    <dgm:pt modelId="{8104B8FA-98A6-4EB0-AF1D-D7B119D57A51}">
      <dgm:prSet phldrT="[Texto]"/>
      <dgm:spPr/>
      <dgm:t>
        <a:bodyPr/>
        <a:lstStyle/>
        <a:p>
          <a:r>
            <a:rPr lang="es-ES" dirty="0" smtClean="0"/>
            <a:t>Interpretar datos y pruebas científicamente.</a:t>
          </a:r>
          <a:endParaRPr lang="es-ES" dirty="0"/>
        </a:p>
      </dgm:t>
    </dgm:pt>
    <dgm:pt modelId="{4EBD6F76-6109-4B96-ACCE-E1A2BE888A5F}" type="parTrans" cxnId="{E219F4B7-81E9-4674-9110-8A2C4E76DE97}">
      <dgm:prSet/>
      <dgm:spPr/>
      <dgm:t>
        <a:bodyPr/>
        <a:lstStyle/>
        <a:p>
          <a:endParaRPr lang="es-ES"/>
        </a:p>
      </dgm:t>
    </dgm:pt>
    <dgm:pt modelId="{68C6E8DF-D293-4047-BB99-0AA999FCB471}" type="sibTrans" cxnId="{E219F4B7-81E9-4674-9110-8A2C4E76DE97}">
      <dgm:prSet/>
      <dgm:spPr/>
      <dgm:t>
        <a:bodyPr/>
        <a:lstStyle/>
        <a:p>
          <a:endParaRPr lang="es-ES"/>
        </a:p>
      </dgm:t>
    </dgm:pt>
    <dgm:pt modelId="{EB85C543-31EF-46A6-B797-8E4F706497F6}" type="pres">
      <dgm:prSet presAssocID="{07E574F0-8C8B-47E7-B804-609A186D7C06}" presName="CompostProcess" presStyleCnt="0">
        <dgm:presLayoutVars>
          <dgm:dir/>
          <dgm:resizeHandles val="exact"/>
        </dgm:presLayoutVars>
      </dgm:prSet>
      <dgm:spPr/>
    </dgm:pt>
    <dgm:pt modelId="{F2AE2A6D-51C6-4117-9B27-EA9A753E9309}" type="pres">
      <dgm:prSet presAssocID="{07E574F0-8C8B-47E7-B804-609A186D7C06}" presName="arrow" presStyleLbl="bgShp" presStyleIdx="0" presStyleCnt="1"/>
      <dgm:spPr/>
    </dgm:pt>
    <dgm:pt modelId="{D5638C42-A58F-4C88-B6BA-0938B6CEDF4D}" type="pres">
      <dgm:prSet presAssocID="{07E574F0-8C8B-47E7-B804-609A186D7C06}" presName="linearProcess" presStyleCnt="0"/>
      <dgm:spPr/>
    </dgm:pt>
    <dgm:pt modelId="{30613541-E3EC-4F27-8818-2E0A5BA4547F}" type="pres">
      <dgm:prSet presAssocID="{68055A40-756E-4039-99B8-5CD11B1713E9}" presName="textNode" presStyleLbl="node1" presStyleIdx="0" presStyleCnt="3">
        <dgm:presLayoutVars>
          <dgm:bulletEnabled val="1"/>
        </dgm:presLayoutVars>
      </dgm:prSet>
      <dgm:spPr/>
      <dgm:t>
        <a:bodyPr/>
        <a:lstStyle/>
        <a:p>
          <a:endParaRPr lang="es-ES"/>
        </a:p>
      </dgm:t>
    </dgm:pt>
    <dgm:pt modelId="{77877829-D5F1-4E20-8FBC-90E8317A018B}" type="pres">
      <dgm:prSet presAssocID="{ACCD2384-433E-4946-A5AF-8EE38973F89A}" presName="sibTrans" presStyleCnt="0"/>
      <dgm:spPr/>
    </dgm:pt>
    <dgm:pt modelId="{F6EFAAD1-6D8D-4FFF-840B-0D4A19AF0C0A}" type="pres">
      <dgm:prSet presAssocID="{B198EB1F-6C57-4B3F-9A82-07574D2525BA}" presName="textNode" presStyleLbl="node1" presStyleIdx="1" presStyleCnt="3" custLinFactNeighborX="-17603" custLinFactNeighborY="-1562">
        <dgm:presLayoutVars>
          <dgm:bulletEnabled val="1"/>
        </dgm:presLayoutVars>
      </dgm:prSet>
      <dgm:spPr/>
      <dgm:t>
        <a:bodyPr/>
        <a:lstStyle/>
        <a:p>
          <a:endParaRPr lang="es-ES"/>
        </a:p>
      </dgm:t>
    </dgm:pt>
    <dgm:pt modelId="{744CE429-1D54-4DD8-9D56-91FF8D680457}" type="pres">
      <dgm:prSet presAssocID="{B39648D7-6349-4219-851C-6D24974FF40C}" presName="sibTrans" presStyleCnt="0"/>
      <dgm:spPr/>
    </dgm:pt>
    <dgm:pt modelId="{BF2E62D9-7CE6-473A-AE3A-068A5ABD9670}" type="pres">
      <dgm:prSet presAssocID="{8104B8FA-98A6-4EB0-AF1D-D7B119D57A51}" presName="textNode" presStyleLbl="node1" presStyleIdx="2" presStyleCnt="3">
        <dgm:presLayoutVars>
          <dgm:bulletEnabled val="1"/>
        </dgm:presLayoutVars>
      </dgm:prSet>
      <dgm:spPr/>
      <dgm:t>
        <a:bodyPr/>
        <a:lstStyle/>
        <a:p>
          <a:endParaRPr lang="es-ES"/>
        </a:p>
      </dgm:t>
    </dgm:pt>
  </dgm:ptLst>
  <dgm:cxnLst>
    <dgm:cxn modelId="{A6A334B9-93A9-40DF-8B07-5F8AEA89DD24}" type="presOf" srcId="{07E574F0-8C8B-47E7-B804-609A186D7C06}" destId="{EB85C543-31EF-46A6-B797-8E4F706497F6}" srcOrd="0" destOrd="0" presId="urn:microsoft.com/office/officeart/2005/8/layout/hProcess9"/>
    <dgm:cxn modelId="{F64A6B9E-C9A2-40A9-82D5-7CE5B209520F}" srcId="{07E574F0-8C8B-47E7-B804-609A186D7C06}" destId="{68055A40-756E-4039-99B8-5CD11B1713E9}" srcOrd="0" destOrd="0" parTransId="{2309DCFC-2724-430C-B287-FFBF2EB4C00D}" sibTransId="{ACCD2384-433E-4946-A5AF-8EE38973F89A}"/>
    <dgm:cxn modelId="{29D853F0-3050-4350-9336-8D250C5C60DA}" srcId="{07E574F0-8C8B-47E7-B804-609A186D7C06}" destId="{B198EB1F-6C57-4B3F-9A82-07574D2525BA}" srcOrd="1" destOrd="0" parTransId="{CB2C3E4D-7048-4629-8979-0CEFA98083DB}" sibTransId="{B39648D7-6349-4219-851C-6D24974FF40C}"/>
    <dgm:cxn modelId="{68830F9D-4DCC-4138-97C4-B91A0300FCB0}" type="presOf" srcId="{68055A40-756E-4039-99B8-5CD11B1713E9}" destId="{30613541-E3EC-4F27-8818-2E0A5BA4547F}" srcOrd="0" destOrd="0" presId="urn:microsoft.com/office/officeart/2005/8/layout/hProcess9"/>
    <dgm:cxn modelId="{BAA9DA3F-DAAE-4EF4-BC01-06B61ECA1A11}" type="presOf" srcId="{B198EB1F-6C57-4B3F-9A82-07574D2525BA}" destId="{F6EFAAD1-6D8D-4FFF-840B-0D4A19AF0C0A}" srcOrd="0" destOrd="0" presId="urn:microsoft.com/office/officeart/2005/8/layout/hProcess9"/>
    <dgm:cxn modelId="{E219F4B7-81E9-4674-9110-8A2C4E76DE97}" srcId="{07E574F0-8C8B-47E7-B804-609A186D7C06}" destId="{8104B8FA-98A6-4EB0-AF1D-D7B119D57A51}" srcOrd="2" destOrd="0" parTransId="{4EBD6F76-6109-4B96-ACCE-E1A2BE888A5F}" sibTransId="{68C6E8DF-D293-4047-BB99-0AA999FCB471}"/>
    <dgm:cxn modelId="{28B96D67-98AD-4C94-B2A8-FC13F67AE8CF}" type="presOf" srcId="{8104B8FA-98A6-4EB0-AF1D-D7B119D57A51}" destId="{BF2E62D9-7CE6-473A-AE3A-068A5ABD9670}" srcOrd="0" destOrd="0" presId="urn:microsoft.com/office/officeart/2005/8/layout/hProcess9"/>
    <dgm:cxn modelId="{DB86DE9E-C61B-4D97-BC93-E6788A317671}" type="presParOf" srcId="{EB85C543-31EF-46A6-B797-8E4F706497F6}" destId="{F2AE2A6D-51C6-4117-9B27-EA9A753E9309}" srcOrd="0" destOrd="0" presId="urn:microsoft.com/office/officeart/2005/8/layout/hProcess9"/>
    <dgm:cxn modelId="{0D7FCADB-3DD4-4100-9929-7177ACA13612}" type="presParOf" srcId="{EB85C543-31EF-46A6-B797-8E4F706497F6}" destId="{D5638C42-A58F-4C88-B6BA-0938B6CEDF4D}" srcOrd="1" destOrd="0" presId="urn:microsoft.com/office/officeart/2005/8/layout/hProcess9"/>
    <dgm:cxn modelId="{237401F5-D5FC-4941-BB96-8349AFFFB6C6}" type="presParOf" srcId="{D5638C42-A58F-4C88-B6BA-0938B6CEDF4D}" destId="{30613541-E3EC-4F27-8818-2E0A5BA4547F}" srcOrd="0" destOrd="0" presId="urn:microsoft.com/office/officeart/2005/8/layout/hProcess9"/>
    <dgm:cxn modelId="{C64BD9F0-68EA-4081-B5EA-719817EA9825}" type="presParOf" srcId="{D5638C42-A58F-4C88-B6BA-0938B6CEDF4D}" destId="{77877829-D5F1-4E20-8FBC-90E8317A018B}" srcOrd="1" destOrd="0" presId="urn:microsoft.com/office/officeart/2005/8/layout/hProcess9"/>
    <dgm:cxn modelId="{18B57AD6-430F-4CA1-8265-92E82117CAE5}" type="presParOf" srcId="{D5638C42-A58F-4C88-B6BA-0938B6CEDF4D}" destId="{F6EFAAD1-6D8D-4FFF-840B-0D4A19AF0C0A}" srcOrd="2" destOrd="0" presId="urn:microsoft.com/office/officeart/2005/8/layout/hProcess9"/>
    <dgm:cxn modelId="{D52EF912-0406-4A4E-AD10-364675C060E2}" type="presParOf" srcId="{D5638C42-A58F-4C88-B6BA-0938B6CEDF4D}" destId="{744CE429-1D54-4DD8-9D56-91FF8D680457}" srcOrd="3" destOrd="0" presId="urn:microsoft.com/office/officeart/2005/8/layout/hProcess9"/>
    <dgm:cxn modelId="{1ACDFE9D-C44C-4F6C-BB94-ED3FFBB4EC65}" type="presParOf" srcId="{D5638C42-A58F-4C88-B6BA-0938B6CEDF4D}" destId="{BF2E62D9-7CE6-473A-AE3A-068A5ABD967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E574F0-8C8B-47E7-B804-609A186D7C06}" type="doc">
      <dgm:prSet loTypeId="urn:microsoft.com/office/officeart/2005/8/layout/hProcess9" loCatId="process" qsTypeId="urn:microsoft.com/office/officeart/2005/8/quickstyle/simple1" qsCatId="simple" csTypeId="urn:microsoft.com/office/officeart/2005/8/colors/accent1_2" csCatId="accent1" phldr="1"/>
      <dgm:spPr/>
    </dgm:pt>
    <dgm:pt modelId="{68055A40-756E-4039-99B8-5CD11B1713E9}">
      <dgm:prSet phldrT="[Texto]"/>
      <dgm:spPr>
        <a:solidFill>
          <a:srgbClr val="5B9BD5"/>
        </a:solidFill>
      </dgm:spPr>
      <dgm:t>
        <a:bodyPr/>
        <a:lstStyle/>
        <a:p>
          <a:r>
            <a:rPr lang="es-ES" dirty="0" smtClean="0"/>
            <a:t>Sistemas físicos</a:t>
          </a:r>
          <a:endParaRPr lang="es-ES" dirty="0"/>
        </a:p>
      </dgm:t>
    </dgm:pt>
    <dgm:pt modelId="{2309DCFC-2724-430C-B287-FFBF2EB4C00D}" type="parTrans" cxnId="{F64A6B9E-C9A2-40A9-82D5-7CE5B209520F}">
      <dgm:prSet/>
      <dgm:spPr/>
      <dgm:t>
        <a:bodyPr/>
        <a:lstStyle/>
        <a:p>
          <a:endParaRPr lang="es-ES"/>
        </a:p>
      </dgm:t>
    </dgm:pt>
    <dgm:pt modelId="{ACCD2384-433E-4946-A5AF-8EE38973F89A}" type="sibTrans" cxnId="{F64A6B9E-C9A2-40A9-82D5-7CE5B209520F}">
      <dgm:prSet/>
      <dgm:spPr/>
      <dgm:t>
        <a:bodyPr/>
        <a:lstStyle/>
        <a:p>
          <a:endParaRPr lang="es-ES"/>
        </a:p>
      </dgm:t>
    </dgm:pt>
    <dgm:pt modelId="{B198EB1F-6C57-4B3F-9A82-07574D2525BA}">
      <dgm:prSet phldrT="[Texto]"/>
      <dgm:spPr>
        <a:solidFill>
          <a:schemeClr val="accent1">
            <a:lumMod val="60000"/>
            <a:lumOff val="40000"/>
          </a:schemeClr>
        </a:solidFill>
      </dgm:spPr>
      <dgm:t>
        <a:bodyPr/>
        <a:lstStyle/>
        <a:p>
          <a:r>
            <a:rPr lang="es-ES" dirty="0" smtClean="0"/>
            <a:t>Sistemas vivos</a:t>
          </a:r>
          <a:endParaRPr lang="es-ES" dirty="0"/>
        </a:p>
      </dgm:t>
    </dgm:pt>
    <dgm:pt modelId="{CB2C3E4D-7048-4629-8979-0CEFA98083DB}" type="parTrans" cxnId="{29D853F0-3050-4350-9336-8D250C5C60DA}">
      <dgm:prSet/>
      <dgm:spPr/>
      <dgm:t>
        <a:bodyPr/>
        <a:lstStyle/>
        <a:p>
          <a:endParaRPr lang="es-ES"/>
        </a:p>
      </dgm:t>
    </dgm:pt>
    <dgm:pt modelId="{B39648D7-6349-4219-851C-6D24974FF40C}" type="sibTrans" cxnId="{29D853F0-3050-4350-9336-8D250C5C60DA}">
      <dgm:prSet/>
      <dgm:spPr/>
      <dgm:t>
        <a:bodyPr/>
        <a:lstStyle/>
        <a:p>
          <a:endParaRPr lang="es-ES"/>
        </a:p>
      </dgm:t>
    </dgm:pt>
    <dgm:pt modelId="{8104B8FA-98A6-4EB0-AF1D-D7B119D57A51}">
      <dgm:prSet phldrT="[Texto]"/>
      <dgm:spPr>
        <a:solidFill>
          <a:schemeClr val="accent1">
            <a:lumMod val="60000"/>
            <a:lumOff val="40000"/>
          </a:schemeClr>
        </a:solidFill>
      </dgm:spPr>
      <dgm:t>
        <a:bodyPr/>
        <a:lstStyle/>
        <a:p>
          <a:r>
            <a:rPr lang="es-ES" dirty="0" smtClean="0"/>
            <a:t>Sistemas terrestres y espaciales</a:t>
          </a:r>
          <a:endParaRPr lang="es-ES" dirty="0"/>
        </a:p>
      </dgm:t>
    </dgm:pt>
    <dgm:pt modelId="{4EBD6F76-6109-4B96-ACCE-E1A2BE888A5F}" type="parTrans" cxnId="{E219F4B7-81E9-4674-9110-8A2C4E76DE97}">
      <dgm:prSet/>
      <dgm:spPr/>
      <dgm:t>
        <a:bodyPr/>
        <a:lstStyle/>
        <a:p>
          <a:endParaRPr lang="es-ES"/>
        </a:p>
      </dgm:t>
    </dgm:pt>
    <dgm:pt modelId="{68C6E8DF-D293-4047-BB99-0AA999FCB471}" type="sibTrans" cxnId="{E219F4B7-81E9-4674-9110-8A2C4E76DE97}">
      <dgm:prSet/>
      <dgm:spPr/>
      <dgm:t>
        <a:bodyPr/>
        <a:lstStyle/>
        <a:p>
          <a:endParaRPr lang="es-ES"/>
        </a:p>
      </dgm:t>
    </dgm:pt>
    <dgm:pt modelId="{EB85C543-31EF-46A6-B797-8E4F706497F6}" type="pres">
      <dgm:prSet presAssocID="{07E574F0-8C8B-47E7-B804-609A186D7C06}" presName="CompostProcess" presStyleCnt="0">
        <dgm:presLayoutVars>
          <dgm:dir/>
          <dgm:resizeHandles val="exact"/>
        </dgm:presLayoutVars>
      </dgm:prSet>
      <dgm:spPr/>
    </dgm:pt>
    <dgm:pt modelId="{F2AE2A6D-51C6-4117-9B27-EA9A753E9309}" type="pres">
      <dgm:prSet presAssocID="{07E574F0-8C8B-47E7-B804-609A186D7C06}" presName="arrow" presStyleLbl="bgShp" presStyleIdx="0" presStyleCnt="1"/>
      <dgm:spPr/>
    </dgm:pt>
    <dgm:pt modelId="{D5638C42-A58F-4C88-B6BA-0938B6CEDF4D}" type="pres">
      <dgm:prSet presAssocID="{07E574F0-8C8B-47E7-B804-609A186D7C06}" presName="linearProcess" presStyleCnt="0"/>
      <dgm:spPr/>
    </dgm:pt>
    <dgm:pt modelId="{30613541-E3EC-4F27-8818-2E0A5BA4547F}" type="pres">
      <dgm:prSet presAssocID="{68055A40-756E-4039-99B8-5CD11B1713E9}" presName="textNode" presStyleLbl="node1" presStyleIdx="0" presStyleCnt="3">
        <dgm:presLayoutVars>
          <dgm:bulletEnabled val="1"/>
        </dgm:presLayoutVars>
      </dgm:prSet>
      <dgm:spPr/>
      <dgm:t>
        <a:bodyPr/>
        <a:lstStyle/>
        <a:p>
          <a:endParaRPr lang="es-ES"/>
        </a:p>
      </dgm:t>
    </dgm:pt>
    <dgm:pt modelId="{77877829-D5F1-4E20-8FBC-90E8317A018B}" type="pres">
      <dgm:prSet presAssocID="{ACCD2384-433E-4946-A5AF-8EE38973F89A}" presName="sibTrans" presStyleCnt="0"/>
      <dgm:spPr/>
    </dgm:pt>
    <dgm:pt modelId="{F6EFAAD1-6D8D-4FFF-840B-0D4A19AF0C0A}" type="pres">
      <dgm:prSet presAssocID="{B198EB1F-6C57-4B3F-9A82-07574D2525BA}" presName="textNode" presStyleLbl="node1" presStyleIdx="1" presStyleCnt="3" custLinFactNeighborX="-17603" custLinFactNeighborY="-1562">
        <dgm:presLayoutVars>
          <dgm:bulletEnabled val="1"/>
        </dgm:presLayoutVars>
      </dgm:prSet>
      <dgm:spPr/>
      <dgm:t>
        <a:bodyPr/>
        <a:lstStyle/>
        <a:p>
          <a:endParaRPr lang="es-ES"/>
        </a:p>
      </dgm:t>
    </dgm:pt>
    <dgm:pt modelId="{744CE429-1D54-4DD8-9D56-91FF8D680457}" type="pres">
      <dgm:prSet presAssocID="{B39648D7-6349-4219-851C-6D24974FF40C}" presName="sibTrans" presStyleCnt="0"/>
      <dgm:spPr/>
    </dgm:pt>
    <dgm:pt modelId="{BF2E62D9-7CE6-473A-AE3A-068A5ABD9670}" type="pres">
      <dgm:prSet presAssocID="{8104B8FA-98A6-4EB0-AF1D-D7B119D57A51}" presName="textNode" presStyleLbl="node1" presStyleIdx="2" presStyleCnt="3">
        <dgm:presLayoutVars>
          <dgm:bulletEnabled val="1"/>
        </dgm:presLayoutVars>
      </dgm:prSet>
      <dgm:spPr/>
      <dgm:t>
        <a:bodyPr/>
        <a:lstStyle/>
        <a:p>
          <a:endParaRPr lang="es-ES"/>
        </a:p>
      </dgm:t>
    </dgm:pt>
  </dgm:ptLst>
  <dgm:cxnLst>
    <dgm:cxn modelId="{61BE8F7B-3CC0-4118-BBEA-1188EE3EFC78}" type="presOf" srcId="{B198EB1F-6C57-4B3F-9A82-07574D2525BA}" destId="{F6EFAAD1-6D8D-4FFF-840B-0D4A19AF0C0A}" srcOrd="0" destOrd="0" presId="urn:microsoft.com/office/officeart/2005/8/layout/hProcess9"/>
    <dgm:cxn modelId="{C5941754-96AB-4C51-9CE4-C43C81CE7C3B}" type="presOf" srcId="{68055A40-756E-4039-99B8-5CD11B1713E9}" destId="{30613541-E3EC-4F27-8818-2E0A5BA4547F}" srcOrd="0" destOrd="0" presId="urn:microsoft.com/office/officeart/2005/8/layout/hProcess9"/>
    <dgm:cxn modelId="{F64A6B9E-C9A2-40A9-82D5-7CE5B209520F}" srcId="{07E574F0-8C8B-47E7-B804-609A186D7C06}" destId="{68055A40-756E-4039-99B8-5CD11B1713E9}" srcOrd="0" destOrd="0" parTransId="{2309DCFC-2724-430C-B287-FFBF2EB4C00D}" sibTransId="{ACCD2384-433E-4946-A5AF-8EE38973F89A}"/>
    <dgm:cxn modelId="{29D853F0-3050-4350-9336-8D250C5C60DA}" srcId="{07E574F0-8C8B-47E7-B804-609A186D7C06}" destId="{B198EB1F-6C57-4B3F-9A82-07574D2525BA}" srcOrd="1" destOrd="0" parTransId="{CB2C3E4D-7048-4629-8979-0CEFA98083DB}" sibTransId="{B39648D7-6349-4219-851C-6D24974FF40C}"/>
    <dgm:cxn modelId="{E219F4B7-81E9-4674-9110-8A2C4E76DE97}" srcId="{07E574F0-8C8B-47E7-B804-609A186D7C06}" destId="{8104B8FA-98A6-4EB0-AF1D-D7B119D57A51}" srcOrd="2" destOrd="0" parTransId="{4EBD6F76-6109-4B96-ACCE-E1A2BE888A5F}" sibTransId="{68C6E8DF-D293-4047-BB99-0AA999FCB471}"/>
    <dgm:cxn modelId="{95D7D666-C000-432F-AF21-7E433EB0B2F5}" type="presOf" srcId="{07E574F0-8C8B-47E7-B804-609A186D7C06}" destId="{EB85C543-31EF-46A6-B797-8E4F706497F6}" srcOrd="0" destOrd="0" presId="urn:microsoft.com/office/officeart/2005/8/layout/hProcess9"/>
    <dgm:cxn modelId="{F708C202-C653-463A-BCAA-2EC4E88C9D5D}" type="presOf" srcId="{8104B8FA-98A6-4EB0-AF1D-D7B119D57A51}" destId="{BF2E62D9-7CE6-473A-AE3A-068A5ABD9670}" srcOrd="0" destOrd="0" presId="urn:microsoft.com/office/officeart/2005/8/layout/hProcess9"/>
    <dgm:cxn modelId="{408AA291-CF6F-44F0-A601-37FAE745BA1E}" type="presParOf" srcId="{EB85C543-31EF-46A6-B797-8E4F706497F6}" destId="{F2AE2A6D-51C6-4117-9B27-EA9A753E9309}" srcOrd="0" destOrd="0" presId="urn:microsoft.com/office/officeart/2005/8/layout/hProcess9"/>
    <dgm:cxn modelId="{E6E103DC-477C-4E4D-B9D9-4D0EEC39E377}" type="presParOf" srcId="{EB85C543-31EF-46A6-B797-8E4F706497F6}" destId="{D5638C42-A58F-4C88-B6BA-0938B6CEDF4D}" srcOrd="1" destOrd="0" presId="urn:microsoft.com/office/officeart/2005/8/layout/hProcess9"/>
    <dgm:cxn modelId="{60856C8A-9DA9-45F3-854F-9A5DC51F359E}" type="presParOf" srcId="{D5638C42-A58F-4C88-B6BA-0938B6CEDF4D}" destId="{30613541-E3EC-4F27-8818-2E0A5BA4547F}" srcOrd="0" destOrd="0" presId="urn:microsoft.com/office/officeart/2005/8/layout/hProcess9"/>
    <dgm:cxn modelId="{7DBE152A-E856-4AAC-B652-B8919B1BF1EB}" type="presParOf" srcId="{D5638C42-A58F-4C88-B6BA-0938B6CEDF4D}" destId="{77877829-D5F1-4E20-8FBC-90E8317A018B}" srcOrd="1" destOrd="0" presId="urn:microsoft.com/office/officeart/2005/8/layout/hProcess9"/>
    <dgm:cxn modelId="{BF39760E-19A2-4619-A7CC-ABECBFC6969C}" type="presParOf" srcId="{D5638C42-A58F-4C88-B6BA-0938B6CEDF4D}" destId="{F6EFAAD1-6D8D-4FFF-840B-0D4A19AF0C0A}" srcOrd="2" destOrd="0" presId="urn:microsoft.com/office/officeart/2005/8/layout/hProcess9"/>
    <dgm:cxn modelId="{0A4D3F4B-76BC-416E-9BDC-8F63F8EAFC85}" type="presParOf" srcId="{D5638C42-A58F-4C88-B6BA-0938B6CEDF4D}" destId="{744CE429-1D54-4DD8-9D56-91FF8D680457}" srcOrd="3" destOrd="0" presId="urn:microsoft.com/office/officeart/2005/8/layout/hProcess9"/>
    <dgm:cxn modelId="{506C9B3A-8165-437D-ADFF-DC31411C3469}" type="presParOf" srcId="{D5638C42-A58F-4C88-B6BA-0938B6CEDF4D}" destId="{BF2E62D9-7CE6-473A-AE3A-068A5ABD967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E574F0-8C8B-47E7-B804-609A186D7C06}" type="doc">
      <dgm:prSet loTypeId="urn:microsoft.com/office/officeart/2005/8/layout/hProcess9" loCatId="process" qsTypeId="urn:microsoft.com/office/officeart/2005/8/quickstyle/simple1" qsCatId="simple" csTypeId="urn:microsoft.com/office/officeart/2005/8/colors/accent1_2" csCatId="accent1" phldr="1"/>
      <dgm:spPr/>
    </dgm:pt>
    <dgm:pt modelId="{68055A40-756E-4039-99B8-5CD11B1713E9}">
      <dgm:prSet phldrT="[Texto]"/>
      <dgm:spPr>
        <a:solidFill>
          <a:schemeClr val="accent1">
            <a:lumMod val="60000"/>
            <a:lumOff val="40000"/>
          </a:schemeClr>
        </a:solidFill>
      </dgm:spPr>
      <dgm:t>
        <a:bodyPr/>
        <a:lstStyle/>
        <a:p>
          <a:r>
            <a:rPr lang="es-ES" dirty="0" smtClean="0"/>
            <a:t>Sistemas físicos</a:t>
          </a:r>
          <a:endParaRPr lang="es-ES" dirty="0"/>
        </a:p>
      </dgm:t>
    </dgm:pt>
    <dgm:pt modelId="{2309DCFC-2724-430C-B287-FFBF2EB4C00D}" type="parTrans" cxnId="{F64A6B9E-C9A2-40A9-82D5-7CE5B209520F}">
      <dgm:prSet/>
      <dgm:spPr/>
      <dgm:t>
        <a:bodyPr/>
        <a:lstStyle/>
        <a:p>
          <a:endParaRPr lang="es-ES"/>
        </a:p>
      </dgm:t>
    </dgm:pt>
    <dgm:pt modelId="{ACCD2384-433E-4946-A5AF-8EE38973F89A}" type="sibTrans" cxnId="{F64A6B9E-C9A2-40A9-82D5-7CE5B209520F}">
      <dgm:prSet/>
      <dgm:spPr/>
      <dgm:t>
        <a:bodyPr/>
        <a:lstStyle/>
        <a:p>
          <a:endParaRPr lang="es-ES"/>
        </a:p>
      </dgm:t>
    </dgm:pt>
    <dgm:pt modelId="{B198EB1F-6C57-4B3F-9A82-07574D2525BA}">
      <dgm:prSet phldrT="[Texto]"/>
      <dgm:spPr>
        <a:solidFill>
          <a:srgbClr val="5B9BD5"/>
        </a:solidFill>
      </dgm:spPr>
      <dgm:t>
        <a:bodyPr/>
        <a:lstStyle/>
        <a:p>
          <a:r>
            <a:rPr lang="es-ES" dirty="0" smtClean="0"/>
            <a:t>Sistemas vivos</a:t>
          </a:r>
          <a:endParaRPr lang="es-ES" dirty="0"/>
        </a:p>
      </dgm:t>
    </dgm:pt>
    <dgm:pt modelId="{CB2C3E4D-7048-4629-8979-0CEFA98083DB}" type="parTrans" cxnId="{29D853F0-3050-4350-9336-8D250C5C60DA}">
      <dgm:prSet/>
      <dgm:spPr/>
      <dgm:t>
        <a:bodyPr/>
        <a:lstStyle/>
        <a:p>
          <a:endParaRPr lang="es-ES"/>
        </a:p>
      </dgm:t>
    </dgm:pt>
    <dgm:pt modelId="{B39648D7-6349-4219-851C-6D24974FF40C}" type="sibTrans" cxnId="{29D853F0-3050-4350-9336-8D250C5C60DA}">
      <dgm:prSet/>
      <dgm:spPr/>
      <dgm:t>
        <a:bodyPr/>
        <a:lstStyle/>
        <a:p>
          <a:endParaRPr lang="es-ES"/>
        </a:p>
      </dgm:t>
    </dgm:pt>
    <dgm:pt modelId="{8104B8FA-98A6-4EB0-AF1D-D7B119D57A51}">
      <dgm:prSet phldrT="[Texto]"/>
      <dgm:spPr>
        <a:solidFill>
          <a:schemeClr val="accent1">
            <a:lumMod val="60000"/>
            <a:lumOff val="40000"/>
          </a:schemeClr>
        </a:solidFill>
      </dgm:spPr>
      <dgm:t>
        <a:bodyPr/>
        <a:lstStyle/>
        <a:p>
          <a:r>
            <a:rPr lang="es-ES" dirty="0" smtClean="0"/>
            <a:t>Sistemas terrestres y espaciales</a:t>
          </a:r>
          <a:endParaRPr lang="es-ES" dirty="0"/>
        </a:p>
      </dgm:t>
    </dgm:pt>
    <dgm:pt modelId="{4EBD6F76-6109-4B96-ACCE-E1A2BE888A5F}" type="parTrans" cxnId="{E219F4B7-81E9-4674-9110-8A2C4E76DE97}">
      <dgm:prSet/>
      <dgm:spPr/>
      <dgm:t>
        <a:bodyPr/>
        <a:lstStyle/>
        <a:p>
          <a:endParaRPr lang="es-ES"/>
        </a:p>
      </dgm:t>
    </dgm:pt>
    <dgm:pt modelId="{68C6E8DF-D293-4047-BB99-0AA999FCB471}" type="sibTrans" cxnId="{E219F4B7-81E9-4674-9110-8A2C4E76DE97}">
      <dgm:prSet/>
      <dgm:spPr/>
      <dgm:t>
        <a:bodyPr/>
        <a:lstStyle/>
        <a:p>
          <a:endParaRPr lang="es-ES"/>
        </a:p>
      </dgm:t>
    </dgm:pt>
    <dgm:pt modelId="{EB85C543-31EF-46A6-B797-8E4F706497F6}" type="pres">
      <dgm:prSet presAssocID="{07E574F0-8C8B-47E7-B804-609A186D7C06}" presName="CompostProcess" presStyleCnt="0">
        <dgm:presLayoutVars>
          <dgm:dir/>
          <dgm:resizeHandles val="exact"/>
        </dgm:presLayoutVars>
      </dgm:prSet>
      <dgm:spPr/>
    </dgm:pt>
    <dgm:pt modelId="{F2AE2A6D-51C6-4117-9B27-EA9A753E9309}" type="pres">
      <dgm:prSet presAssocID="{07E574F0-8C8B-47E7-B804-609A186D7C06}" presName="arrow" presStyleLbl="bgShp" presStyleIdx="0" presStyleCnt="1" custLinFactNeighborX="-222" custLinFactNeighborY="-686"/>
      <dgm:spPr/>
    </dgm:pt>
    <dgm:pt modelId="{D5638C42-A58F-4C88-B6BA-0938B6CEDF4D}" type="pres">
      <dgm:prSet presAssocID="{07E574F0-8C8B-47E7-B804-609A186D7C06}" presName="linearProcess" presStyleCnt="0"/>
      <dgm:spPr/>
    </dgm:pt>
    <dgm:pt modelId="{30613541-E3EC-4F27-8818-2E0A5BA4547F}" type="pres">
      <dgm:prSet presAssocID="{68055A40-756E-4039-99B8-5CD11B1713E9}" presName="textNode" presStyleLbl="node1" presStyleIdx="0" presStyleCnt="3">
        <dgm:presLayoutVars>
          <dgm:bulletEnabled val="1"/>
        </dgm:presLayoutVars>
      </dgm:prSet>
      <dgm:spPr/>
      <dgm:t>
        <a:bodyPr/>
        <a:lstStyle/>
        <a:p>
          <a:endParaRPr lang="es-ES"/>
        </a:p>
      </dgm:t>
    </dgm:pt>
    <dgm:pt modelId="{77877829-D5F1-4E20-8FBC-90E8317A018B}" type="pres">
      <dgm:prSet presAssocID="{ACCD2384-433E-4946-A5AF-8EE38973F89A}" presName="sibTrans" presStyleCnt="0"/>
      <dgm:spPr/>
    </dgm:pt>
    <dgm:pt modelId="{F6EFAAD1-6D8D-4FFF-840B-0D4A19AF0C0A}" type="pres">
      <dgm:prSet presAssocID="{B198EB1F-6C57-4B3F-9A82-07574D2525BA}" presName="textNode" presStyleLbl="node1" presStyleIdx="1" presStyleCnt="3" custLinFactNeighborX="-17603" custLinFactNeighborY="-1562">
        <dgm:presLayoutVars>
          <dgm:bulletEnabled val="1"/>
        </dgm:presLayoutVars>
      </dgm:prSet>
      <dgm:spPr/>
      <dgm:t>
        <a:bodyPr/>
        <a:lstStyle/>
        <a:p>
          <a:endParaRPr lang="es-ES"/>
        </a:p>
      </dgm:t>
    </dgm:pt>
    <dgm:pt modelId="{744CE429-1D54-4DD8-9D56-91FF8D680457}" type="pres">
      <dgm:prSet presAssocID="{B39648D7-6349-4219-851C-6D24974FF40C}" presName="sibTrans" presStyleCnt="0"/>
      <dgm:spPr/>
    </dgm:pt>
    <dgm:pt modelId="{BF2E62D9-7CE6-473A-AE3A-068A5ABD9670}" type="pres">
      <dgm:prSet presAssocID="{8104B8FA-98A6-4EB0-AF1D-D7B119D57A51}" presName="textNode" presStyleLbl="node1" presStyleIdx="2" presStyleCnt="3">
        <dgm:presLayoutVars>
          <dgm:bulletEnabled val="1"/>
        </dgm:presLayoutVars>
      </dgm:prSet>
      <dgm:spPr/>
      <dgm:t>
        <a:bodyPr/>
        <a:lstStyle/>
        <a:p>
          <a:endParaRPr lang="es-ES"/>
        </a:p>
      </dgm:t>
    </dgm:pt>
  </dgm:ptLst>
  <dgm:cxnLst>
    <dgm:cxn modelId="{82B9966C-BEE8-45FB-80CE-55D084987E18}" type="presOf" srcId="{8104B8FA-98A6-4EB0-AF1D-D7B119D57A51}" destId="{BF2E62D9-7CE6-473A-AE3A-068A5ABD9670}" srcOrd="0" destOrd="0" presId="urn:microsoft.com/office/officeart/2005/8/layout/hProcess9"/>
    <dgm:cxn modelId="{213A8BEF-2CD9-4376-928C-D46464833145}" type="presOf" srcId="{B198EB1F-6C57-4B3F-9A82-07574D2525BA}" destId="{F6EFAAD1-6D8D-4FFF-840B-0D4A19AF0C0A}" srcOrd="0" destOrd="0" presId="urn:microsoft.com/office/officeart/2005/8/layout/hProcess9"/>
    <dgm:cxn modelId="{F64A6B9E-C9A2-40A9-82D5-7CE5B209520F}" srcId="{07E574F0-8C8B-47E7-B804-609A186D7C06}" destId="{68055A40-756E-4039-99B8-5CD11B1713E9}" srcOrd="0" destOrd="0" parTransId="{2309DCFC-2724-430C-B287-FFBF2EB4C00D}" sibTransId="{ACCD2384-433E-4946-A5AF-8EE38973F89A}"/>
    <dgm:cxn modelId="{29D853F0-3050-4350-9336-8D250C5C60DA}" srcId="{07E574F0-8C8B-47E7-B804-609A186D7C06}" destId="{B198EB1F-6C57-4B3F-9A82-07574D2525BA}" srcOrd="1" destOrd="0" parTransId="{CB2C3E4D-7048-4629-8979-0CEFA98083DB}" sibTransId="{B39648D7-6349-4219-851C-6D24974FF40C}"/>
    <dgm:cxn modelId="{A2FBE96B-7389-428F-9008-6DF0FB5632BE}" type="presOf" srcId="{07E574F0-8C8B-47E7-B804-609A186D7C06}" destId="{EB85C543-31EF-46A6-B797-8E4F706497F6}" srcOrd="0" destOrd="0" presId="urn:microsoft.com/office/officeart/2005/8/layout/hProcess9"/>
    <dgm:cxn modelId="{E219F4B7-81E9-4674-9110-8A2C4E76DE97}" srcId="{07E574F0-8C8B-47E7-B804-609A186D7C06}" destId="{8104B8FA-98A6-4EB0-AF1D-D7B119D57A51}" srcOrd="2" destOrd="0" parTransId="{4EBD6F76-6109-4B96-ACCE-E1A2BE888A5F}" sibTransId="{68C6E8DF-D293-4047-BB99-0AA999FCB471}"/>
    <dgm:cxn modelId="{F4D1C081-2E1D-441A-8774-2A98157388AE}" type="presOf" srcId="{68055A40-756E-4039-99B8-5CD11B1713E9}" destId="{30613541-E3EC-4F27-8818-2E0A5BA4547F}" srcOrd="0" destOrd="0" presId="urn:microsoft.com/office/officeart/2005/8/layout/hProcess9"/>
    <dgm:cxn modelId="{86CF2DFC-31F9-4F05-B991-F2AAF26EE061}" type="presParOf" srcId="{EB85C543-31EF-46A6-B797-8E4F706497F6}" destId="{F2AE2A6D-51C6-4117-9B27-EA9A753E9309}" srcOrd="0" destOrd="0" presId="urn:microsoft.com/office/officeart/2005/8/layout/hProcess9"/>
    <dgm:cxn modelId="{4D12208E-3B54-4DEF-B3D4-85341617A9FB}" type="presParOf" srcId="{EB85C543-31EF-46A6-B797-8E4F706497F6}" destId="{D5638C42-A58F-4C88-B6BA-0938B6CEDF4D}" srcOrd="1" destOrd="0" presId="urn:microsoft.com/office/officeart/2005/8/layout/hProcess9"/>
    <dgm:cxn modelId="{69D9224E-8A41-4670-ADBC-776A7DDC1B48}" type="presParOf" srcId="{D5638C42-A58F-4C88-B6BA-0938B6CEDF4D}" destId="{30613541-E3EC-4F27-8818-2E0A5BA4547F}" srcOrd="0" destOrd="0" presId="urn:microsoft.com/office/officeart/2005/8/layout/hProcess9"/>
    <dgm:cxn modelId="{B1A93CE6-DDB6-4D8F-89C9-ED33E16E1229}" type="presParOf" srcId="{D5638C42-A58F-4C88-B6BA-0938B6CEDF4D}" destId="{77877829-D5F1-4E20-8FBC-90E8317A018B}" srcOrd="1" destOrd="0" presId="urn:microsoft.com/office/officeart/2005/8/layout/hProcess9"/>
    <dgm:cxn modelId="{8FC54AB7-D488-4E5A-94FA-ADEC88A37B84}" type="presParOf" srcId="{D5638C42-A58F-4C88-B6BA-0938B6CEDF4D}" destId="{F6EFAAD1-6D8D-4FFF-840B-0D4A19AF0C0A}" srcOrd="2" destOrd="0" presId="urn:microsoft.com/office/officeart/2005/8/layout/hProcess9"/>
    <dgm:cxn modelId="{C7B0A7E7-AEA8-4130-8D63-70E822238AC6}" type="presParOf" srcId="{D5638C42-A58F-4C88-B6BA-0938B6CEDF4D}" destId="{744CE429-1D54-4DD8-9D56-91FF8D680457}" srcOrd="3" destOrd="0" presId="urn:microsoft.com/office/officeart/2005/8/layout/hProcess9"/>
    <dgm:cxn modelId="{F9BA7BFA-8835-40B5-A929-A9A17E06CBB7}" type="presParOf" srcId="{D5638C42-A58F-4C88-B6BA-0938B6CEDF4D}" destId="{BF2E62D9-7CE6-473A-AE3A-068A5ABD967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E574F0-8C8B-47E7-B804-609A186D7C06}" type="doc">
      <dgm:prSet loTypeId="urn:microsoft.com/office/officeart/2005/8/layout/hProcess9" loCatId="process" qsTypeId="urn:microsoft.com/office/officeart/2005/8/quickstyle/simple1" qsCatId="simple" csTypeId="urn:microsoft.com/office/officeart/2005/8/colors/accent1_2" csCatId="accent1" phldr="1"/>
      <dgm:spPr/>
    </dgm:pt>
    <dgm:pt modelId="{68055A40-756E-4039-99B8-5CD11B1713E9}">
      <dgm:prSet phldrT="[Texto]"/>
      <dgm:spPr>
        <a:solidFill>
          <a:schemeClr val="accent1">
            <a:lumMod val="60000"/>
            <a:lumOff val="40000"/>
          </a:schemeClr>
        </a:solidFill>
      </dgm:spPr>
      <dgm:t>
        <a:bodyPr/>
        <a:lstStyle/>
        <a:p>
          <a:r>
            <a:rPr lang="es-ES" dirty="0" smtClean="0"/>
            <a:t>Sistemas físicos</a:t>
          </a:r>
          <a:endParaRPr lang="es-ES" dirty="0"/>
        </a:p>
      </dgm:t>
    </dgm:pt>
    <dgm:pt modelId="{2309DCFC-2724-430C-B287-FFBF2EB4C00D}" type="parTrans" cxnId="{F64A6B9E-C9A2-40A9-82D5-7CE5B209520F}">
      <dgm:prSet/>
      <dgm:spPr/>
      <dgm:t>
        <a:bodyPr/>
        <a:lstStyle/>
        <a:p>
          <a:endParaRPr lang="es-ES"/>
        </a:p>
      </dgm:t>
    </dgm:pt>
    <dgm:pt modelId="{ACCD2384-433E-4946-A5AF-8EE38973F89A}" type="sibTrans" cxnId="{F64A6B9E-C9A2-40A9-82D5-7CE5B209520F}">
      <dgm:prSet/>
      <dgm:spPr/>
      <dgm:t>
        <a:bodyPr/>
        <a:lstStyle/>
        <a:p>
          <a:endParaRPr lang="es-ES"/>
        </a:p>
      </dgm:t>
    </dgm:pt>
    <dgm:pt modelId="{B198EB1F-6C57-4B3F-9A82-07574D2525BA}">
      <dgm:prSet phldrT="[Texto]"/>
      <dgm:spPr>
        <a:solidFill>
          <a:schemeClr val="accent1">
            <a:lumMod val="60000"/>
            <a:lumOff val="40000"/>
          </a:schemeClr>
        </a:solidFill>
      </dgm:spPr>
      <dgm:t>
        <a:bodyPr/>
        <a:lstStyle/>
        <a:p>
          <a:r>
            <a:rPr lang="es-ES" dirty="0" smtClean="0"/>
            <a:t>Sistemas vivos</a:t>
          </a:r>
          <a:endParaRPr lang="es-ES" dirty="0"/>
        </a:p>
      </dgm:t>
    </dgm:pt>
    <dgm:pt modelId="{CB2C3E4D-7048-4629-8979-0CEFA98083DB}" type="parTrans" cxnId="{29D853F0-3050-4350-9336-8D250C5C60DA}">
      <dgm:prSet/>
      <dgm:spPr/>
      <dgm:t>
        <a:bodyPr/>
        <a:lstStyle/>
        <a:p>
          <a:endParaRPr lang="es-ES"/>
        </a:p>
      </dgm:t>
    </dgm:pt>
    <dgm:pt modelId="{B39648D7-6349-4219-851C-6D24974FF40C}" type="sibTrans" cxnId="{29D853F0-3050-4350-9336-8D250C5C60DA}">
      <dgm:prSet/>
      <dgm:spPr/>
      <dgm:t>
        <a:bodyPr/>
        <a:lstStyle/>
        <a:p>
          <a:endParaRPr lang="es-ES"/>
        </a:p>
      </dgm:t>
    </dgm:pt>
    <dgm:pt modelId="{8104B8FA-98A6-4EB0-AF1D-D7B119D57A51}">
      <dgm:prSet phldrT="[Texto]"/>
      <dgm:spPr>
        <a:solidFill>
          <a:srgbClr val="5B9BD5"/>
        </a:solidFill>
      </dgm:spPr>
      <dgm:t>
        <a:bodyPr/>
        <a:lstStyle/>
        <a:p>
          <a:r>
            <a:rPr lang="es-ES" dirty="0" smtClean="0"/>
            <a:t>Sistemas terrestres y espaciales</a:t>
          </a:r>
          <a:endParaRPr lang="es-ES" dirty="0"/>
        </a:p>
      </dgm:t>
    </dgm:pt>
    <dgm:pt modelId="{4EBD6F76-6109-4B96-ACCE-E1A2BE888A5F}" type="parTrans" cxnId="{E219F4B7-81E9-4674-9110-8A2C4E76DE97}">
      <dgm:prSet/>
      <dgm:spPr/>
      <dgm:t>
        <a:bodyPr/>
        <a:lstStyle/>
        <a:p>
          <a:endParaRPr lang="es-ES"/>
        </a:p>
      </dgm:t>
    </dgm:pt>
    <dgm:pt modelId="{68C6E8DF-D293-4047-BB99-0AA999FCB471}" type="sibTrans" cxnId="{E219F4B7-81E9-4674-9110-8A2C4E76DE97}">
      <dgm:prSet/>
      <dgm:spPr/>
      <dgm:t>
        <a:bodyPr/>
        <a:lstStyle/>
        <a:p>
          <a:endParaRPr lang="es-ES"/>
        </a:p>
      </dgm:t>
    </dgm:pt>
    <dgm:pt modelId="{EB85C543-31EF-46A6-B797-8E4F706497F6}" type="pres">
      <dgm:prSet presAssocID="{07E574F0-8C8B-47E7-B804-609A186D7C06}" presName="CompostProcess" presStyleCnt="0">
        <dgm:presLayoutVars>
          <dgm:dir/>
          <dgm:resizeHandles val="exact"/>
        </dgm:presLayoutVars>
      </dgm:prSet>
      <dgm:spPr/>
    </dgm:pt>
    <dgm:pt modelId="{F2AE2A6D-51C6-4117-9B27-EA9A753E9309}" type="pres">
      <dgm:prSet presAssocID="{07E574F0-8C8B-47E7-B804-609A186D7C06}" presName="arrow" presStyleLbl="bgShp" presStyleIdx="0" presStyleCnt="1" custLinFactNeighborX="-222" custLinFactNeighborY="-686"/>
      <dgm:spPr/>
    </dgm:pt>
    <dgm:pt modelId="{D5638C42-A58F-4C88-B6BA-0938B6CEDF4D}" type="pres">
      <dgm:prSet presAssocID="{07E574F0-8C8B-47E7-B804-609A186D7C06}" presName="linearProcess" presStyleCnt="0"/>
      <dgm:spPr/>
    </dgm:pt>
    <dgm:pt modelId="{30613541-E3EC-4F27-8818-2E0A5BA4547F}" type="pres">
      <dgm:prSet presAssocID="{68055A40-756E-4039-99B8-5CD11B1713E9}" presName="textNode" presStyleLbl="node1" presStyleIdx="0" presStyleCnt="3">
        <dgm:presLayoutVars>
          <dgm:bulletEnabled val="1"/>
        </dgm:presLayoutVars>
      </dgm:prSet>
      <dgm:spPr/>
      <dgm:t>
        <a:bodyPr/>
        <a:lstStyle/>
        <a:p>
          <a:endParaRPr lang="es-ES"/>
        </a:p>
      </dgm:t>
    </dgm:pt>
    <dgm:pt modelId="{77877829-D5F1-4E20-8FBC-90E8317A018B}" type="pres">
      <dgm:prSet presAssocID="{ACCD2384-433E-4946-A5AF-8EE38973F89A}" presName="sibTrans" presStyleCnt="0"/>
      <dgm:spPr/>
    </dgm:pt>
    <dgm:pt modelId="{F6EFAAD1-6D8D-4FFF-840B-0D4A19AF0C0A}" type="pres">
      <dgm:prSet presAssocID="{B198EB1F-6C57-4B3F-9A82-07574D2525BA}" presName="textNode" presStyleLbl="node1" presStyleIdx="1" presStyleCnt="3" custLinFactNeighborX="-17603" custLinFactNeighborY="-1562">
        <dgm:presLayoutVars>
          <dgm:bulletEnabled val="1"/>
        </dgm:presLayoutVars>
      </dgm:prSet>
      <dgm:spPr/>
      <dgm:t>
        <a:bodyPr/>
        <a:lstStyle/>
        <a:p>
          <a:endParaRPr lang="es-ES"/>
        </a:p>
      </dgm:t>
    </dgm:pt>
    <dgm:pt modelId="{744CE429-1D54-4DD8-9D56-91FF8D680457}" type="pres">
      <dgm:prSet presAssocID="{B39648D7-6349-4219-851C-6D24974FF40C}" presName="sibTrans" presStyleCnt="0"/>
      <dgm:spPr/>
    </dgm:pt>
    <dgm:pt modelId="{BF2E62D9-7CE6-473A-AE3A-068A5ABD9670}" type="pres">
      <dgm:prSet presAssocID="{8104B8FA-98A6-4EB0-AF1D-D7B119D57A51}" presName="textNode" presStyleLbl="node1" presStyleIdx="2" presStyleCnt="3">
        <dgm:presLayoutVars>
          <dgm:bulletEnabled val="1"/>
        </dgm:presLayoutVars>
      </dgm:prSet>
      <dgm:spPr/>
      <dgm:t>
        <a:bodyPr/>
        <a:lstStyle/>
        <a:p>
          <a:endParaRPr lang="es-ES"/>
        </a:p>
      </dgm:t>
    </dgm:pt>
  </dgm:ptLst>
  <dgm:cxnLst>
    <dgm:cxn modelId="{29D853F0-3050-4350-9336-8D250C5C60DA}" srcId="{07E574F0-8C8B-47E7-B804-609A186D7C06}" destId="{B198EB1F-6C57-4B3F-9A82-07574D2525BA}" srcOrd="1" destOrd="0" parTransId="{CB2C3E4D-7048-4629-8979-0CEFA98083DB}" sibTransId="{B39648D7-6349-4219-851C-6D24974FF40C}"/>
    <dgm:cxn modelId="{E219F4B7-81E9-4674-9110-8A2C4E76DE97}" srcId="{07E574F0-8C8B-47E7-B804-609A186D7C06}" destId="{8104B8FA-98A6-4EB0-AF1D-D7B119D57A51}" srcOrd="2" destOrd="0" parTransId="{4EBD6F76-6109-4B96-ACCE-E1A2BE888A5F}" sibTransId="{68C6E8DF-D293-4047-BB99-0AA999FCB471}"/>
    <dgm:cxn modelId="{35409C3C-9592-4C67-8694-1B1AB58ED6FE}" type="presOf" srcId="{68055A40-756E-4039-99B8-5CD11B1713E9}" destId="{30613541-E3EC-4F27-8818-2E0A5BA4547F}" srcOrd="0" destOrd="0" presId="urn:microsoft.com/office/officeart/2005/8/layout/hProcess9"/>
    <dgm:cxn modelId="{99BE7BD2-98F1-48A7-80BE-3F76EA1105EB}" type="presOf" srcId="{07E574F0-8C8B-47E7-B804-609A186D7C06}" destId="{EB85C543-31EF-46A6-B797-8E4F706497F6}" srcOrd="0" destOrd="0" presId="urn:microsoft.com/office/officeart/2005/8/layout/hProcess9"/>
    <dgm:cxn modelId="{2658FA00-F140-4277-BA1E-8A4D3F1BB87E}" type="presOf" srcId="{B198EB1F-6C57-4B3F-9A82-07574D2525BA}" destId="{F6EFAAD1-6D8D-4FFF-840B-0D4A19AF0C0A}" srcOrd="0" destOrd="0" presId="urn:microsoft.com/office/officeart/2005/8/layout/hProcess9"/>
    <dgm:cxn modelId="{F64A6B9E-C9A2-40A9-82D5-7CE5B209520F}" srcId="{07E574F0-8C8B-47E7-B804-609A186D7C06}" destId="{68055A40-756E-4039-99B8-5CD11B1713E9}" srcOrd="0" destOrd="0" parTransId="{2309DCFC-2724-430C-B287-FFBF2EB4C00D}" sibTransId="{ACCD2384-433E-4946-A5AF-8EE38973F89A}"/>
    <dgm:cxn modelId="{FDF2DC20-3973-4AA2-A169-D37A8845EF58}" type="presOf" srcId="{8104B8FA-98A6-4EB0-AF1D-D7B119D57A51}" destId="{BF2E62D9-7CE6-473A-AE3A-068A5ABD9670}" srcOrd="0" destOrd="0" presId="urn:microsoft.com/office/officeart/2005/8/layout/hProcess9"/>
    <dgm:cxn modelId="{7DF84A85-8740-4FDE-9186-49B00A328A94}" type="presParOf" srcId="{EB85C543-31EF-46A6-B797-8E4F706497F6}" destId="{F2AE2A6D-51C6-4117-9B27-EA9A753E9309}" srcOrd="0" destOrd="0" presId="urn:microsoft.com/office/officeart/2005/8/layout/hProcess9"/>
    <dgm:cxn modelId="{3FDDD1D4-9336-4CD5-8781-9C8F391662DD}" type="presParOf" srcId="{EB85C543-31EF-46A6-B797-8E4F706497F6}" destId="{D5638C42-A58F-4C88-B6BA-0938B6CEDF4D}" srcOrd="1" destOrd="0" presId="urn:microsoft.com/office/officeart/2005/8/layout/hProcess9"/>
    <dgm:cxn modelId="{8DDB1822-8A9C-464E-B2C1-1FC7D100E7BD}" type="presParOf" srcId="{D5638C42-A58F-4C88-B6BA-0938B6CEDF4D}" destId="{30613541-E3EC-4F27-8818-2E0A5BA4547F}" srcOrd="0" destOrd="0" presId="urn:microsoft.com/office/officeart/2005/8/layout/hProcess9"/>
    <dgm:cxn modelId="{9531276E-A7D2-4A3C-8A3C-1943DAAC984D}" type="presParOf" srcId="{D5638C42-A58F-4C88-B6BA-0938B6CEDF4D}" destId="{77877829-D5F1-4E20-8FBC-90E8317A018B}" srcOrd="1" destOrd="0" presId="urn:microsoft.com/office/officeart/2005/8/layout/hProcess9"/>
    <dgm:cxn modelId="{4CED0578-989E-41C5-9FFA-D88CA5099B30}" type="presParOf" srcId="{D5638C42-A58F-4C88-B6BA-0938B6CEDF4D}" destId="{F6EFAAD1-6D8D-4FFF-840B-0D4A19AF0C0A}" srcOrd="2" destOrd="0" presId="urn:microsoft.com/office/officeart/2005/8/layout/hProcess9"/>
    <dgm:cxn modelId="{F305647B-0ECB-426B-8122-43CC0AD24621}" type="presParOf" srcId="{D5638C42-A58F-4C88-B6BA-0938B6CEDF4D}" destId="{744CE429-1D54-4DD8-9D56-91FF8D680457}" srcOrd="3" destOrd="0" presId="urn:microsoft.com/office/officeart/2005/8/layout/hProcess9"/>
    <dgm:cxn modelId="{C41D91F6-44DF-4AE1-B611-EFC3F0C3901B}" type="presParOf" srcId="{D5638C42-A58F-4C88-B6BA-0938B6CEDF4D}" destId="{BF2E62D9-7CE6-473A-AE3A-068A5ABD967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E2A6D-51C6-4117-9B27-EA9A753E9309}">
      <dsp:nvSpPr>
        <dsp:cNvPr id="0" name=""/>
        <dsp:cNvSpPr/>
      </dsp:nvSpPr>
      <dsp:spPr>
        <a:xfrm>
          <a:off x="897742" y="0"/>
          <a:ext cx="10174411" cy="27568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13541-E3EC-4F27-8818-2E0A5BA4547F}">
      <dsp:nvSpPr>
        <dsp:cNvPr id="0" name=""/>
        <dsp:cNvSpPr/>
      </dsp:nvSpPr>
      <dsp:spPr>
        <a:xfrm>
          <a:off x="286973" y="827052"/>
          <a:ext cx="3590968" cy="11027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Explicar fenómenos</a:t>
          </a:r>
        </a:p>
        <a:p>
          <a:pPr lvl="0" algn="ctr" defTabSz="1066800">
            <a:lnSpc>
              <a:spcPct val="90000"/>
            </a:lnSpc>
            <a:spcBef>
              <a:spcPct val="0"/>
            </a:spcBef>
            <a:spcAft>
              <a:spcPct val="35000"/>
            </a:spcAft>
          </a:pPr>
          <a:r>
            <a:rPr lang="es-ES" sz="2400" kern="1200" dirty="0" smtClean="0"/>
            <a:t>científicamente.</a:t>
          </a:r>
          <a:endParaRPr lang="es-ES" sz="2400" kern="1200" dirty="0"/>
        </a:p>
      </dsp:txBody>
      <dsp:txXfrm>
        <a:off x="340804" y="880883"/>
        <a:ext cx="3483306" cy="995074"/>
      </dsp:txXfrm>
    </dsp:sp>
    <dsp:sp modelId="{F6EFAAD1-6D8D-4FFF-840B-0D4A19AF0C0A}">
      <dsp:nvSpPr>
        <dsp:cNvPr id="0" name=""/>
        <dsp:cNvSpPr/>
      </dsp:nvSpPr>
      <dsp:spPr>
        <a:xfrm>
          <a:off x="4134626" y="809827"/>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Evaluar y diseñar una investigación científica.</a:t>
          </a:r>
          <a:endParaRPr lang="es-ES" sz="2400" kern="1200" dirty="0"/>
        </a:p>
      </dsp:txBody>
      <dsp:txXfrm>
        <a:off x="4188457" y="863658"/>
        <a:ext cx="3483306" cy="995074"/>
      </dsp:txXfrm>
    </dsp:sp>
    <dsp:sp modelId="{BF2E62D9-7CE6-473A-AE3A-068A5ABD9670}">
      <dsp:nvSpPr>
        <dsp:cNvPr id="0" name=""/>
        <dsp:cNvSpPr/>
      </dsp:nvSpPr>
      <dsp:spPr>
        <a:xfrm>
          <a:off x="8091953" y="827052"/>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Interpretar datos y pruebas científicamente.</a:t>
          </a:r>
          <a:endParaRPr lang="es-ES" sz="2400" kern="1200" dirty="0"/>
        </a:p>
      </dsp:txBody>
      <dsp:txXfrm>
        <a:off x="8145784" y="880883"/>
        <a:ext cx="3483306" cy="9950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E2A6D-51C6-4117-9B27-EA9A753E9309}">
      <dsp:nvSpPr>
        <dsp:cNvPr id="0" name=""/>
        <dsp:cNvSpPr/>
      </dsp:nvSpPr>
      <dsp:spPr>
        <a:xfrm>
          <a:off x="897742" y="0"/>
          <a:ext cx="10174411" cy="27568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13541-E3EC-4F27-8818-2E0A5BA4547F}">
      <dsp:nvSpPr>
        <dsp:cNvPr id="0" name=""/>
        <dsp:cNvSpPr/>
      </dsp:nvSpPr>
      <dsp:spPr>
        <a:xfrm>
          <a:off x="286973" y="827052"/>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Explicar fenómenos</a:t>
          </a:r>
        </a:p>
        <a:p>
          <a:pPr lvl="0" algn="ctr" defTabSz="1066800">
            <a:lnSpc>
              <a:spcPct val="90000"/>
            </a:lnSpc>
            <a:spcBef>
              <a:spcPct val="0"/>
            </a:spcBef>
            <a:spcAft>
              <a:spcPct val="35000"/>
            </a:spcAft>
          </a:pPr>
          <a:r>
            <a:rPr lang="es-ES" sz="2400" kern="1200" dirty="0" smtClean="0"/>
            <a:t>científicamente.</a:t>
          </a:r>
          <a:endParaRPr lang="es-ES" sz="2400" kern="1200" dirty="0"/>
        </a:p>
      </dsp:txBody>
      <dsp:txXfrm>
        <a:off x="340804" y="880883"/>
        <a:ext cx="3483306" cy="995074"/>
      </dsp:txXfrm>
    </dsp:sp>
    <dsp:sp modelId="{F6EFAAD1-6D8D-4FFF-840B-0D4A19AF0C0A}">
      <dsp:nvSpPr>
        <dsp:cNvPr id="0" name=""/>
        <dsp:cNvSpPr/>
      </dsp:nvSpPr>
      <dsp:spPr>
        <a:xfrm>
          <a:off x="4134626" y="809827"/>
          <a:ext cx="3590968" cy="11027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Evaluar y diseñar una investigación científica.</a:t>
          </a:r>
          <a:endParaRPr lang="es-ES" sz="2400" kern="1200" dirty="0"/>
        </a:p>
      </dsp:txBody>
      <dsp:txXfrm>
        <a:off x="4188457" y="863658"/>
        <a:ext cx="3483306" cy="995074"/>
      </dsp:txXfrm>
    </dsp:sp>
    <dsp:sp modelId="{BF2E62D9-7CE6-473A-AE3A-068A5ABD9670}">
      <dsp:nvSpPr>
        <dsp:cNvPr id="0" name=""/>
        <dsp:cNvSpPr/>
      </dsp:nvSpPr>
      <dsp:spPr>
        <a:xfrm>
          <a:off x="8091953" y="827052"/>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Interpretar datos y pruebas científicamente.</a:t>
          </a:r>
          <a:endParaRPr lang="es-ES" sz="2400" kern="1200" dirty="0"/>
        </a:p>
      </dsp:txBody>
      <dsp:txXfrm>
        <a:off x="8145784" y="880883"/>
        <a:ext cx="3483306" cy="9950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E2A6D-51C6-4117-9B27-EA9A753E9309}">
      <dsp:nvSpPr>
        <dsp:cNvPr id="0" name=""/>
        <dsp:cNvSpPr/>
      </dsp:nvSpPr>
      <dsp:spPr>
        <a:xfrm>
          <a:off x="897742" y="0"/>
          <a:ext cx="10174411" cy="27568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13541-E3EC-4F27-8818-2E0A5BA4547F}">
      <dsp:nvSpPr>
        <dsp:cNvPr id="0" name=""/>
        <dsp:cNvSpPr/>
      </dsp:nvSpPr>
      <dsp:spPr>
        <a:xfrm>
          <a:off x="286973" y="827052"/>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Explicar fenómenos</a:t>
          </a:r>
        </a:p>
        <a:p>
          <a:pPr lvl="0" algn="ctr" defTabSz="1066800">
            <a:lnSpc>
              <a:spcPct val="90000"/>
            </a:lnSpc>
            <a:spcBef>
              <a:spcPct val="0"/>
            </a:spcBef>
            <a:spcAft>
              <a:spcPct val="35000"/>
            </a:spcAft>
          </a:pPr>
          <a:r>
            <a:rPr lang="es-ES" sz="2400" kern="1200" dirty="0" smtClean="0"/>
            <a:t>científicamente.</a:t>
          </a:r>
          <a:endParaRPr lang="es-ES" sz="2400" kern="1200" dirty="0"/>
        </a:p>
      </dsp:txBody>
      <dsp:txXfrm>
        <a:off x="340804" y="880883"/>
        <a:ext cx="3483306" cy="995074"/>
      </dsp:txXfrm>
    </dsp:sp>
    <dsp:sp modelId="{F6EFAAD1-6D8D-4FFF-840B-0D4A19AF0C0A}">
      <dsp:nvSpPr>
        <dsp:cNvPr id="0" name=""/>
        <dsp:cNvSpPr/>
      </dsp:nvSpPr>
      <dsp:spPr>
        <a:xfrm>
          <a:off x="4134626" y="809827"/>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Evaluar y diseñar una investigación científica.</a:t>
          </a:r>
          <a:endParaRPr lang="es-ES" sz="2400" kern="1200" dirty="0"/>
        </a:p>
      </dsp:txBody>
      <dsp:txXfrm>
        <a:off x="4188457" y="863658"/>
        <a:ext cx="3483306" cy="995074"/>
      </dsp:txXfrm>
    </dsp:sp>
    <dsp:sp modelId="{BF2E62D9-7CE6-473A-AE3A-068A5ABD9670}">
      <dsp:nvSpPr>
        <dsp:cNvPr id="0" name=""/>
        <dsp:cNvSpPr/>
      </dsp:nvSpPr>
      <dsp:spPr>
        <a:xfrm>
          <a:off x="8091953" y="827052"/>
          <a:ext cx="3590968" cy="11027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Interpretar datos y pruebas científicamente.</a:t>
          </a:r>
          <a:endParaRPr lang="es-ES" sz="2400" kern="1200" dirty="0"/>
        </a:p>
      </dsp:txBody>
      <dsp:txXfrm>
        <a:off x="8145784" y="880883"/>
        <a:ext cx="3483306" cy="9950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E2A6D-51C6-4117-9B27-EA9A753E9309}">
      <dsp:nvSpPr>
        <dsp:cNvPr id="0" name=""/>
        <dsp:cNvSpPr/>
      </dsp:nvSpPr>
      <dsp:spPr>
        <a:xfrm>
          <a:off x="897742" y="0"/>
          <a:ext cx="10174411" cy="27568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13541-E3EC-4F27-8818-2E0A5BA4547F}">
      <dsp:nvSpPr>
        <dsp:cNvPr id="0" name=""/>
        <dsp:cNvSpPr/>
      </dsp:nvSpPr>
      <dsp:spPr>
        <a:xfrm>
          <a:off x="315028" y="827052"/>
          <a:ext cx="3590968" cy="1102736"/>
        </a:xfrm>
        <a:prstGeom prst="roundRect">
          <a:avLst/>
        </a:prstGeom>
        <a:solidFill>
          <a:srgbClr val="5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físicos</a:t>
          </a:r>
          <a:endParaRPr lang="es-ES" sz="2800" kern="1200" dirty="0"/>
        </a:p>
      </dsp:txBody>
      <dsp:txXfrm>
        <a:off x="368859" y="880883"/>
        <a:ext cx="3483306" cy="995074"/>
      </dsp:txXfrm>
    </dsp:sp>
    <dsp:sp modelId="{F6EFAAD1-6D8D-4FFF-840B-0D4A19AF0C0A}">
      <dsp:nvSpPr>
        <dsp:cNvPr id="0" name=""/>
        <dsp:cNvSpPr/>
      </dsp:nvSpPr>
      <dsp:spPr>
        <a:xfrm>
          <a:off x="4139564" y="809827"/>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vivos</a:t>
          </a:r>
          <a:endParaRPr lang="es-ES" sz="2800" kern="1200" dirty="0"/>
        </a:p>
      </dsp:txBody>
      <dsp:txXfrm>
        <a:off x="4193395" y="863658"/>
        <a:ext cx="3483306" cy="995074"/>
      </dsp:txXfrm>
    </dsp:sp>
    <dsp:sp modelId="{BF2E62D9-7CE6-473A-AE3A-068A5ABD9670}">
      <dsp:nvSpPr>
        <dsp:cNvPr id="0" name=""/>
        <dsp:cNvSpPr/>
      </dsp:nvSpPr>
      <dsp:spPr>
        <a:xfrm>
          <a:off x="8063899" y="827052"/>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terrestres y espaciales</a:t>
          </a:r>
          <a:endParaRPr lang="es-ES" sz="2800" kern="1200" dirty="0"/>
        </a:p>
      </dsp:txBody>
      <dsp:txXfrm>
        <a:off x="8117730" y="880883"/>
        <a:ext cx="3483306" cy="9950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E2A6D-51C6-4117-9B27-EA9A753E9309}">
      <dsp:nvSpPr>
        <dsp:cNvPr id="0" name=""/>
        <dsp:cNvSpPr/>
      </dsp:nvSpPr>
      <dsp:spPr>
        <a:xfrm>
          <a:off x="875155" y="0"/>
          <a:ext cx="10174411" cy="27568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13541-E3EC-4F27-8818-2E0A5BA4547F}">
      <dsp:nvSpPr>
        <dsp:cNvPr id="0" name=""/>
        <dsp:cNvSpPr/>
      </dsp:nvSpPr>
      <dsp:spPr>
        <a:xfrm>
          <a:off x="315028" y="827052"/>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físicos</a:t>
          </a:r>
          <a:endParaRPr lang="es-ES" sz="2800" kern="1200" dirty="0"/>
        </a:p>
      </dsp:txBody>
      <dsp:txXfrm>
        <a:off x="368859" y="880883"/>
        <a:ext cx="3483306" cy="995074"/>
      </dsp:txXfrm>
    </dsp:sp>
    <dsp:sp modelId="{F6EFAAD1-6D8D-4FFF-840B-0D4A19AF0C0A}">
      <dsp:nvSpPr>
        <dsp:cNvPr id="0" name=""/>
        <dsp:cNvSpPr/>
      </dsp:nvSpPr>
      <dsp:spPr>
        <a:xfrm>
          <a:off x="4139564" y="809827"/>
          <a:ext cx="3590968" cy="1102736"/>
        </a:xfrm>
        <a:prstGeom prst="roundRect">
          <a:avLst/>
        </a:prstGeom>
        <a:solidFill>
          <a:srgbClr val="5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vivos</a:t>
          </a:r>
          <a:endParaRPr lang="es-ES" sz="2800" kern="1200" dirty="0"/>
        </a:p>
      </dsp:txBody>
      <dsp:txXfrm>
        <a:off x="4193395" y="863658"/>
        <a:ext cx="3483306" cy="995074"/>
      </dsp:txXfrm>
    </dsp:sp>
    <dsp:sp modelId="{BF2E62D9-7CE6-473A-AE3A-068A5ABD9670}">
      <dsp:nvSpPr>
        <dsp:cNvPr id="0" name=""/>
        <dsp:cNvSpPr/>
      </dsp:nvSpPr>
      <dsp:spPr>
        <a:xfrm>
          <a:off x="8063899" y="827052"/>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terrestres y espaciales</a:t>
          </a:r>
          <a:endParaRPr lang="es-ES" sz="2800" kern="1200" dirty="0"/>
        </a:p>
      </dsp:txBody>
      <dsp:txXfrm>
        <a:off x="8117730" y="880883"/>
        <a:ext cx="3483306" cy="9950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E2A6D-51C6-4117-9B27-EA9A753E9309}">
      <dsp:nvSpPr>
        <dsp:cNvPr id="0" name=""/>
        <dsp:cNvSpPr/>
      </dsp:nvSpPr>
      <dsp:spPr>
        <a:xfrm>
          <a:off x="875155" y="0"/>
          <a:ext cx="10174411" cy="27568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13541-E3EC-4F27-8818-2E0A5BA4547F}">
      <dsp:nvSpPr>
        <dsp:cNvPr id="0" name=""/>
        <dsp:cNvSpPr/>
      </dsp:nvSpPr>
      <dsp:spPr>
        <a:xfrm>
          <a:off x="315028" y="827052"/>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físicos</a:t>
          </a:r>
          <a:endParaRPr lang="es-ES" sz="2800" kern="1200" dirty="0"/>
        </a:p>
      </dsp:txBody>
      <dsp:txXfrm>
        <a:off x="368859" y="880883"/>
        <a:ext cx="3483306" cy="995074"/>
      </dsp:txXfrm>
    </dsp:sp>
    <dsp:sp modelId="{F6EFAAD1-6D8D-4FFF-840B-0D4A19AF0C0A}">
      <dsp:nvSpPr>
        <dsp:cNvPr id="0" name=""/>
        <dsp:cNvSpPr/>
      </dsp:nvSpPr>
      <dsp:spPr>
        <a:xfrm>
          <a:off x="4139564" y="809827"/>
          <a:ext cx="3590968" cy="110273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vivos</a:t>
          </a:r>
          <a:endParaRPr lang="es-ES" sz="2800" kern="1200" dirty="0"/>
        </a:p>
      </dsp:txBody>
      <dsp:txXfrm>
        <a:off x="4193395" y="863658"/>
        <a:ext cx="3483306" cy="995074"/>
      </dsp:txXfrm>
    </dsp:sp>
    <dsp:sp modelId="{BF2E62D9-7CE6-473A-AE3A-068A5ABD9670}">
      <dsp:nvSpPr>
        <dsp:cNvPr id="0" name=""/>
        <dsp:cNvSpPr/>
      </dsp:nvSpPr>
      <dsp:spPr>
        <a:xfrm>
          <a:off x="8063899" y="827052"/>
          <a:ext cx="3590968" cy="1102736"/>
        </a:xfrm>
        <a:prstGeom prst="roundRect">
          <a:avLst/>
        </a:prstGeom>
        <a:solidFill>
          <a:srgbClr val="5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smtClean="0"/>
            <a:t>Sistemas terrestres y espaciales</a:t>
          </a:r>
          <a:endParaRPr lang="es-ES" sz="2800" kern="1200" dirty="0"/>
        </a:p>
      </dsp:txBody>
      <dsp:txXfrm>
        <a:off x="8117730" y="880883"/>
        <a:ext cx="3483306" cy="99507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4A61D2-86E2-460E-AA09-C9EB30464C6F}" type="datetimeFigureOut">
              <a:rPr lang="es-ES" smtClean="0"/>
              <a:t>07/03/2022</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88A388-CFCE-45EB-8D3E-A15A0580A343}" type="slidenum">
              <a:rPr lang="es-ES" smtClean="0"/>
              <a:t>‹Nº›</a:t>
            </a:fld>
            <a:endParaRPr lang="es-ES"/>
          </a:p>
        </p:txBody>
      </p:sp>
    </p:spTree>
    <p:extLst>
      <p:ext uri="{BB962C8B-B14F-4D97-AF65-F5344CB8AC3E}">
        <p14:creationId xmlns:p14="http://schemas.microsoft.com/office/powerpoint/2010/main" val="23246242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En blanco">
    <p:spTree>
      <p:nvGrpSpPr>
        <p:cNvPr id="1" name=""/>
        <p:cNvGrpSpPr/>
        <p:nvPr/>
      </p:nvGrpSpPr>
      <p:grpSpPr>
        <a:xfrm>
          <a:off x="0" y="0"/>
          <a:ext cx="0" cy="0"/>
          <a:chOff x="0" y="0"/>
          <a:chExt cx="0" cy="0"/>
        </a:xfrm>
      </p:grpSpPr>
      <p:sp>
        <p:nvSpPr>
          <p:cNvPr id="10" name="Rectángulo 9"/>
          <p:cNvSpPr/>
          <p:nvPr userDrawn="1"/>
        </p:nvSpPr>
        <p:spPr>
          <a:xfrm>
            <a:off x="0" y="0"/>
            <a:ext cx="12192000" cy="914400"/>
          </a:xfrm>
          <a:prstGeom prst="rect">
            <a:avLst/>
          </a:prstGeom>
          <a:gradFill flip="none" rotWithShape="1">
            <a:gsLst>
              <a:gs pos="0">
                <a:schemeClr val="accent1">
                  <a:lumMod val="20000"/>
                  <a:lumOff val="80000"/>
                </a:schemeClr>
              </a:gs>
              <a:gs pos="50000">
                <a:srgbClr val="F2F7FC"/>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Imagen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2450" y="0"/>
            <a:ext cx="1472184" cy="914400"/>
          </a:xfrm>
          <a:prstGeom prst="rect">
            <a:avLst/>
          </a:prstGeom>
        </p:spPr>
      </p:pic>
      <p:pic>
        <p:nvPicPr>
          <p:cNvPr id="8" name="Imagen 7"/>
          <p:cNvPicPr>
            <a:picLocks noChangeAspect="1"/>
          </p:cNvPicPr>
          <p:nvPr userDrawn="1"/>
        </p:nvPicPr>
        <p:blipFill rotWithShape="1">
          <a:blip r:embed="rId3"/>
          <a:srcRect l="19038" t="-574" r="22594" b="22123"/>
          <a:stretch/>
        </p:blipFill>
        <p:spPr>
          <a:xfrm>
            <a:off x="11101753" y="0"/>
            <a:ext cx="1090247" cy="436224"/>
          </a:xfrm>
          <a:prstGeom prst="rect">
            <a:avLst/>
          </a:prstGeom>
        </p:spPr>
      </p:pic>
      <p:pic>
        <p:nvPicPr>
          <p:cNvPr id="9" name="Imagen 8"/>
          <p:cNvPicPr>
            <a:picLocks noChangeAspect="1"/>
          </p:cNvPicPr>
          <p:nvPr userDrawn="1"/>
        </p:nvPicPr>
        <p:blipFill>
          <a:blip r:embed="rId4"/>
          <a:stretch>
            <a:fillRect/>
          </a:stretch>
        </p:blipFill>
        <p:spPr>
          <a:xfrm>
            <a:off x="11101753" y="436224"/>
            <a:ext cx="1074553" cy="478176"/>
          </a:xfrm>
          <a:prstGeom prst="rect">
            <a:avLst/>
          </a:prstGeom>
        </p:spPr>
      </p:pic>
    </p:spTree>
    <p:extLst>
      <p:ext uri="{BB962C8B-B14F-4D97-AF65-F5344CB8AC3E}">
        <p14:creationId xmlns:p14="http://schemas.microsoft.com/office/powerpoint/2010/main" val="31142824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BD38123-DA25-4F87-84D1-ADA70EA57E9D}"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3421230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3772981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4008951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364476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2604787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2936878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39DEF9BF-4BE6-4624-A72E-79B43E356A78}"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1775820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39DEF9BF-4BE6-4624-A72E-79B43E356A78}" type="datetimeFigureOut">
              <a:rPr lang="es-ES" smtClean="0"/>
              <a:t>07/03/2022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37576005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9DEF9BF-4BE6-4624-A72E-79B43E356A78}" type="datetimeFigureOut">
              <a:rPr lang="es-ES" smtClean="0"/>
              <a:t>07/03/2022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21034079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9DEF9BF-4BE6-4624-A72E-79B43E356A78}" type="datetimeFigureOut">
              <a:rPr lang="es-ES" smtClean="0"/>
              <a:t>07/03/2022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184202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2586846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9DEF9BF-4BE6-4624-A72E-79B43E356A78}"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6095367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9DEF9BF-4BE6-4624-A72E-79B43E356A78}"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19505949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2526827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3996905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3591268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136763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BD38123-DA25-4F87-84D1-ADA70EA57E9D}"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2348705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BD38123-DA25-4F87-84D1-ADA70EA57E9D}" type="datetimeFigureOut">
              <a:rPr lang="es-ES" smtClean="0"/>
              <a:t>07/03/2022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126587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BD38123-DA25-4F87-84D1-ADA70EA57E9D}" type="datetimeFigureOut">
              <a:rPr lang="es-ES" smtClean="0"/>
              <a:t>07/03/2022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124276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BD38123-DA25-4F87-84D1-ADA70EA57E9D}" type="datetimeFigureOut">
              <a:rPr lang="es-ES" smtClean="0"/>
              <a:t>07/03/2022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4290285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BD38123-DA25-4F87-84D1-ADA70EA57E9D}"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97007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38123-DA25-4F87-84D1-ADA70EA57E9D}" type="datetimeFigureOut">
              <a:rPr lang="es-ES" smtClean="0"/>
              <a:t>07/03/2022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44908-76DD-43A6-8274-C3F6DB132984}" type="slidenum">
              <a:rPr lang="es-ES" smtClean="0"/>
              <a:t>‹Nº›</a:t>
            </a:fld>
            <a:endParaRPr lang="es-ES"/>
          </a:p>
        </p:txBody>
      </p:sp>
    </p:spTree>
    <p:extLst>
      <p:ext uri="{BB962C8B-B14F-4D97-AF65-F5344CB8AC3E}">
        <p14:creationId xmlns:p14="http://schemas.microsoft.com/office/powerpoint/2010/main" val="2574477033"/>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DEF9BF-4BE6-4624-A72E-79B43E356A78}" type="datetimeFigureOut">
              <a:rPr lang="es-ES" smtClean="0"/>
              <a:t>07/03/2022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91740-6A80-4EEF-847B-C461CE1938BA}" type="slidenum">
              <a:rPr lang="es-ES" smtClean="0"/>
              <a:t>‹Nº›</a:t>
            </a:fld>
            <a:endParaRPr lang="es-ES"/>
          </a:p>
        </p:txBody>
      </p:sp>
    </p:spTree>
    <p:extLst>
      <p:ext uri="{BB962C8B-B14F-4D97-AF65-F5344CB8AC3E}">
        <p14:creationId xmlns:p14="http://schemas.microsoft.com/office/powerpoint/2010/main" val="2851743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8.png"/><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9.png"/><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23819" y="2861827"/>
            <a:ext cx="2991267" cy="1754326"/>
          </a:xfrm>
          <a:prstGeom prst="rect">
            <a:avLst/>
          </a:prstGeom>
          <a:solidFill>
            <a:schemeClr val="bg1"/>
          </a:solidFill>
        </p:spPr>
        <p:txBody>
          <a:bodyPr wrap="none" lIns="91440" tIns="45720" rIns="91440" bIns="45720">
            <a:spAutoFit/>
          </a:bodyPr>
          <a:lstStyle/>
          <a:p>
            <a:pPr algn="ctr"/>
            <a:r>
              <a:rPr lang="es-ES" sz="5400" dirty="0" smtClean="0">
                <a:ln w="0"/>
                <a:solidFill>
                  <a:schemeClr val="accent1"/>
                </a:solidFill>
                <a:effectLst>
                  <a:outerShdw blurRad="38100" dist="25400" dir="5400000" algn="ctr" rotWithShape="0">
                    <a:srgbClr val="6E747A">
                      <a:alpha val="43000"/>
                    </a:srgbClr>
                  </a:outerShdw>
                </a:effectLst>
              </a:rPr>
              <a:t>CIENCIAS</a:t>
            </a:r>
            <a:endParaRPr lang="es-ES" sz="5400" dirty="0" smtClean="0">
              <a:ln w="0"/>
              <a:solidFill>
                <a:schemeClr val="accent1"/>
              </a:solidFill>
              <a:effectLst>
                <a:outerShdw blurRad="38100" dist="25400" dir="5400000" algn="ctr" rotWithShape="0">
                  <a:srgbClr val="6E747A">
                    <a:alpha val="43000"/>
                  </a:srgbClr>
                </a:outerShdw>
              </a:effectLst>
            </a:endParaRPr>
          </a:p>
          <a:p>
            <a:pPr algn="ctr"/>
            <a:r>
              <a:rPr lang="es-ES" sz="5400" dirty="0" smtClean="0">
                <a:ln w="0"/>
                <a:solidFill>
                  <a:schemeClr val="accent1"/>
                </a:solidFill>
                <a:effectLst>
                  <a:outerShdw blurRad="38100" dist="25400" dir="5400000" algn="ctr" rotWithShape="0">
                    <a:srgbClr val="6E747A">
                      <a:alpha val="43000"/>
                    </a:srgbClr>
                  </a:outerShdw>
                </a:effectLst>
              </a:rPr>
              <a:t>PISA 2022</a:t>
            </a:r>
            <a:endParaRPr lang="es-ES" sz="54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219549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2" name="Imagen 1"/>
          <p:cNvPicPr>
            <a:picLocks noChangeAspect="1"/>
          </p:cNvPicPr>
          <p:nvPr/>
        </p:nvPicPr>
        <p:blipFill rotWithShape="1">
          <a:blip r:embed="rId2"/>
          <a:srcRect t="6473"/>
          <a:stretch/>
        </p:blipFill>
        <p:spPr>
          <a:xfrm>
            <a:off x="0" y="4109155"/>
            <a:ext cx="12148695" cy="2065866"/>
          </a:xfrm>
          <a:prstGeom prst="rect">
            <a:avLst/>
          </a:prstGeom>
        </p:spPr>
      </p:pic>
      <p:pic>
        <p:nvPicPr>
          <p:cNvPr id="4" name="Imagen 3"/>
          <p:cNvPicPr>
            <a:picLocks noChangeAspect="1"/>
          </p:cNvPicPr>
          <p:nvPr/>
        </p:nvPicPr>
        <p:blipFill>
          <a:blip r:embed="rId3"/>
          <a:stretch>
            <a:fillRect/>
          </a:stretch>
        </p:blipFill>
        <p:spPr>
          <a:xfrm>
            <a:off x="1831226" y="1682044"/>
            <a:ext cx="8340600" cy="1569565"/>
          </a:xfrm>
          <a:prstGeom prst="rect">
            <a:avLst/>
          </a:prstGeom>
        </p:spPr>
      </p:pic>
    </p:spTree>
    <p:extLst>
      <p:ext uri="{BB962C8B-B14F-4D97-AF65-F5344CB8AC3E}">
        <p14:creationId xmlns:p14="http://schemas.microsoft.com/office/powerpoint/2010/main" val="3182025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083733" y="862644"/>
            <a:ext cx="10001599" cy="5995356"/>
          </a:xfrm>
          <a:prstGeom prst="rect">
            <a:avLst/>
          </a:prstGeom>
        </p:spPr>
      </p:pic>
      <p:sp>
        <p:nvSpPr>
          <p:cNvPr id="3" name="Rectángulo 2"/>
          <p:cNvSpPr/>
          <p:nvPr/>
        </p:nvSpPr>
        <p:spPr>
          <a:xfrm rot="16200000">
            <a:off x="-2567812" y="3512857"/>
            <a:ext cx="6131422" cy="830997"/>
          </a:xfrm>
          <a:prstGeom prst="rect">
            <a:avLst/>
          </a:prstGeom>
          <a:noFill/>
        </p:spPr>
        <p:txBody>
          <a:bodyPr wrap="none" lIns="91440" tIns="45720" rIns="91440" bIns="45720">
            <a:spAutoFit/>
          </a:bodyPr>
          <a:lstStyle/>
          <a:p>
            <a:pPr algn="ctr"/>
            <a:r>
              <a:rPr lang="es-ES" sz="2400" dirty="0" smtClean="0">
                <a:ln w="0"/>
                <a:effectLst>
                  <a:outerShdw blurRad="38100" dist="19050" dir="2700000" algn="tl" rotWithShape="0">
                    <a:schemeClr val="dk1">
                      <a:alpha val="40000"/>
                    </a:schemeClr>
                  </a:outerShdw>
                </a:effectLst>
              </a:rPr>
              <a:t>Ejemplo de cuestiones científicas y tecnológicas</a:t>
            </a:r>
          </a:p>
          <a:p>
            <a:pPr algn="ctr"/>
            <a:r>
              <a:rPr lang="es-ES" sz="2400" dirty="0" smtClean="0">
                <a:ln w="0"/>
                <a:effectLst>
                  <a:outerShdw blurRad="38100" dist="19050" dir="2700000" algn="tl" rotWithShape="0">
                    <a:schemeClr val="dk1">
                      <a:alpha val="40000"/>
                    </a:schemeClr>
                  </a:outerShdw>
                </a:effectLst>
              </a:rPr>
              <a:t>Según los contextos.</a:t>
            </a:r>
            <a:endParaRPr lang="es-ES" sz="2400" b="0" cap="none" spc="0" dirty="0">
              <a:ln w="0"/>
              <a:solidFill>
                <a:schemeClr val="tx1"/>
              </a:solidFill>
              <a:effectLst>
                <a:outerShdw blurRad="38100" dist="19050" dir="2700000" algn="tl" rotWithShape="0">
                  <a:schemeClr val="dk1">
                    <a:alpha val="40000"/>
                  </a:schemeClr>
                </a:outerShdw>
              </a:effectLst>
            </a:endParaRPr>
          </a:p>
        </p:txBody>
      </p:sp>
      <p:sp>
        <p:nvSpPr>
          <p:cNvPr id="4" name="Rectángulo 3"/>
          <p:cNvSpPr/>
          <p:nvPr/>
        </p:nvSpPr>
        <p:spPr>
          <a:xfrm>
            <a:off x="1695760" y="-60686"/>
            <a:ext cx="9389572"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Contextos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703718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97495" y="0"/>
            <a:ext cx="3629519" cy="923330"/>
          </a:xfrm>
          <a:prstGeom prst="rect">
            <a:avLst/>
          </a:prstGeom>
          <a:noFill/>
        </p:spPr>
        <p:txBody>
          <a:bodyPr wrap="non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mide?</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4" name="Imagen 3"/>
          <p:cNvPicPr>
            <a:picLocks noChangeAspect="1"/>
          </p:cNvPicPr>
          <p:nvPr/>
        </p:nvPicPr>
        <p:blipFill>
          <a:blip r:embed="rId2"/>
          <a:stretch>
            <a:fillRect/>
          </a:stretch>
        </p:blipFill>
        <p:spPr>
          <a:xfrm>
            <a:off x="1160584" y="812795"/>
            <a:ext cx="10480431" cy="6045205"/>
          </a:xfrm>
          <a:prstGeom prst="rect">
            <a:avLst/>
          </a:prstGeom>
        </p:spPr>
      </p:pic>
    </p:spTree>
    <p:extLst>
      <p:ext uri="{BB962C8B-B14F-4D97-AF65-F5344CB8AC3E}">
        <p14:creationId xmlns:p14="http://schemas.microsoft.com/office/powerpoint/2010/main" val="792669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069094185"/>
              </p:ext>
            </p:extLst>
          </p:nvPr>
        </p:nvGraphicFramePr>
        <p:xfrm>
          <a:off x="0" y="970844"/>
          <a:ext cx="12192000" cy="5250452"/>
        </p:xfrm>
        <a:graphic>
          <a:graphicData uri="http://schemas.openxmlformats.org/drawingml/2006/table">
            <a:tbl>
              <a:tblPr firstRow="1" bandRow="1">
                <a:tableStyleId>{5C22544A-7EE6-4342-B048-85BDC9FD1C3A}</a:tableStyleId>
              </a:tblPr>
              <a:tblGrid>
                <a:gridCol w="778933"/>
                <a:gridCol w="598311"/>
                <a:gridCol w="10814756"/>
              </a:tblGrid>
              <a:tr h="387391">
                <a:tc>
                  <a:txBody>
                    <a:bodyPr/>
                    <a:lstStyle/>
                    <a:p>
                      <a:r>
                        <a:rPr lang="es-ES" dirty="0" smtClean="0"/>
                        <a:t>NIVEL</a:t>
                      </a:r>
                      <a:endParaRPr lang="es-ES" dirty="0"/>
                    </a:p>
                  </a:txBody>
                  <a:tcPr/>
                </a:tc>
                <a:tc>
                  <a:txBody>
                    <a:bodyPr/>
                    <a:lstStyle/>
                    <a:p>
                      <a:r>
                        <a:rPr lang="es-ES" dirty="0" err="1" smtClean="0"/>
                        <a:t>Inf</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1657778">
                <a:tc>
                  <a:txBody>
                    <a:bodyPr/>
                    <a:lstStyle/>
                    <a:p>
                      <a:pPr algn="ctr"/>
                      <a:r>
                        <a:rPr lang="es-ES" dirty="0" smtClean="0"/>
                        <a:t>2</a:t>
                      </a:r>
                      <a:endParaRPr lang="es-ES" dirty="0"/>
                    </a:p>
                  </a:txBody>
                  <a:tcPr anchor="ctr"/>
                </a:tc>
                <a:tc>
                  <a:txBody>
                    <a:bodyPr/>
                    <a:lstStyle/>
                    <a:p>
                      <a:pPr algn="ctr"/>
                      <a:r>
                        <a:rPr lang="es-ES" dirty="0" smtClean="0"/>
                        <a:t>410</a:t>
                      </a:r>
                      <a:endParaRPr lang="es-E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b="0" i="0" u="none" strike="noStrike" kern="1200" baseline="0" dirty="0" smtClean="0">
                          <a:solidFill>
                            <a:schemeClr val="dk1"/>
                          </a:solidFill>
                          <a:latin typeface="+mn-lt"/>
                          <a:ea typeface="+mn-ea"/>
                          <a:cs typeface="+mn-cs"/>
                        </a:rPr>
                        <a:t>En el nivel 2, los estudiantes son capaces </a:t>
                      </a:r>
                      <a:r>
                        <a:rPr lang="es-ES" sz="1800" b="1" i="0" u="none" strike="noStrike" kern="1200" baseline="0" dirty="0" smtClean="0">
                          <a:solidFill>
                            <a:schemeClr val="dk1"/>
                          </a:solidFill>
                          <a:latin typeface="+mn-lt"/>
                          <a:ea typeface="+mn-ea"/>
                          <a:cs typeface="+mn-cs"/>
                        </a:rPr>
                        <a:t>de hacer uso de conocimiento de contenidos de la vida </a:t>
                      </a:r>
                      <a:r>
                        <a:rPr lang="es-ES" sz="1800" b="0" i="0" u="none" strike="noStrike" kern="1200" baseline="0" dirty="0" smtClean="0">
                          <a:solidFill>
                            <a:schemeClr val="dk1"/>
                          </a:solidFill>
                          <a:latin typeface="+mn-lt"/>
                          <a:ea typeface="+mn-ea"/>
                          <a:cs typeface="+mn-cs"/>
                        </a:rPr>
                        <a:t>diaria </a:t>
                      </a:r>
                      <a:r>
                        <a:rPr lang="es-ES" sz="1800" b="1" i="0" u="none" strike="noStrike" kern="1200" baseline="0" dirty="0" smtClean="0">
                          <a:solidFill>
                            <a:schemeClr val="dk1"/>
                          </a:solidFill>
                          <a:latin typeface="+mn-lt"/>
                          <a:ea typeface="+mn-ea"/>
                          <a:cs typeface="+mn-cs"/>
                        </a:rPr>
                        <a:t>y</a:t>
                      </a:r>
                      <a:r>
                        <a:rPr lang="es-ES" sz="1800" b="0" i="0" u="none" strike="noStrike" kern="1200" baseline="0" dirty="0" smtClean="0">
                          <a:solidFill>
                            <a:schemeClr val="dk1"/>
                          </a:solidFill>
                          <a:latin typeface="+mn-lt"/>
                          <a:ea typeface="+mn-ea"/>
                          <a:cs typeface="+mn-cs"/>
                        </a:rPr>
                        <a:t> de conocimiento </a:t>
                      </a:r>
                      <a:r>
                        <a:rPr lang="es-ES" sz="1800" b="1" i="0" u="none" strike="noStrike" kern="1200" baseline="0" dirty="0" smtClean="0">
                          <a:solidFill>
                            <a:schemeClr val="dk1"/>
                          </a:solidFill>
                          <a:latin typeface="+mn-lt"/>
                          <a:ea typeface="+mn-ea"/>
                          <a:cs typeface="+mn-cs"/>
                        </a:rPr>
                        <a:t>procedimental elemental </a:t>
                      </a:r>
                      <a:r>
                        <a:rPr lang="es-ES" sz="1800" b="0" i="0" u="none" strike="noStrike" kern="1200" baseline="0" dirty="0" smtClean="0">
                          <a:solidFill>
                            <a:schemeClr val="dk1"/>
                          </a:solidFill>
                          <a:latin typeface="+mn-lt"/>
                          <a:ea typeface="+mn-ea"/>
                          <a:cs typeface="+mn-cs"/>
                        </a:rPr>
                        <a:t>para </a:t>
                      </a:r>
                      <a:r>
                        <a:rPr lang="es-ES" sz="1800" b="1" i="0" u="none" strike="noStrike" kern="1200" baseline="0" dirty="0" smtClean="0">
                          <a:solidFill>
                            <a:schemeClr val="dk1"/>
                          </a:solidFill>
                          <a:latin typeface="+mn-lt"/>
                          <a:ea typeface="+mn-ea"/>
                          <a:cs typeface="+mn-cs"/>
                        </a:rPr>
                        <a:t>identificar una explicación científica adecuada, interpretar datos e identificar la pregunta que responde a un diseño experimental sencillo</a:t>
                      </a:r>
                      <a:r>
                        <a:rPr lang="es-ES" sz="1800" b="0" i="0" u="none" strike="noStrike" kern="1200" baseline="0" dirty="0" smtClean="0">
                          <a:solidFill>
                            <a:schemeClr val="dk1"/>
                          </a:solidFill>
                          <a:latin typeface="+mn-lt"/>
                          <a:ea typeface="+mn-ea"/>
                          <a:cs typeface="+mn-cs"/>
                        </a:rPr>
                        <a:t>. Los estudiantes en el nivel 2 pueden utilizar conocimiento científico elemental o de la vida diaria para identificar una conclusión válida de un conjunto de datos sencillo, y demuestran conocimiento epistémico elemental, al ser capaces de identificar preguntas que pueden ser resueltas de manera científica. </a:t>
                      </a:r>
                    </a:p>
                  </a:txBody>
                  <a:tcPr/>
                </a:tc>
              </a:tr>
              <a:tr h="1657778">
                <a:tc>
                  <a:txBody>
                    <a:bodyPr/>
                    <a:lstStyle/>
                    <a:p>
                      <a:pPr algn="ctr"/>
                      <a:r>
                        <a:rPr lang="es-ES" dirty="0" smtClean="0"/>
                        <a:t>1a</a:t>
                      </a:r>
                      <a:endParaRPr lang="es-ES" dirty="0"/>
                    </a:p>
                  </a:txBody>
                  <a:tcPr anchor="ctr"/>
                </a:tc>
                <a:tc>
                  <a:txBody>
                    <a:bodyPr/>
                    <a:lstStyle/>
                    <a:p>
                      <a:pPr algn="ctr"/>
                      <a:r>
                        <a:rPr lang="es-ES" dirty="0" smtClean="0"/>
                        <a:t>335</a:t>
                      </a:r>
                      <a:endParaRPr lang="es-E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b="0" i="0" u="none" strike="noStrike" kern="1200" baseline="0" dirty="0" smtClean="0">
                          <a:solidFill>
                            <a:schemeClr val="dk1"/>
                          </a:solidFill>
                          <a:latin typeface="+mn-lt"/>
                          <a:ea typeface="+mn-ea"/>
                          <a:cs typeface="+mn-cs"/>
                        </a:rPr>
                        <a:t>En el nivel 1a, los estudiantes son capaces de hacer uso de un </a:t>
                      </a:r>
                      <a:r>
                        <a:rPr lang="es-ES" sz="1800" b="1" i="0" u="none" strike="noStrike" kern="1200" baseline="0" dirty="0" smtClean="0">
                          <a:solidFill>
                            <a:schemeClr val="dk1"/>
                          </a:solidFill>
                          <a:latin typeface="+mn-lt"/>
                          <a:ea typeface="+mn-ea"/>
                          <a:cs typeface="+mn-cs"/>
                        </a:rPr>
                        <a:t>conocimiento conceptual y procedimental elemental o de la vida diaria para reconocer o identificar explicaciones de fenómenos científicos sencillos</a:t>
                      </a:r>
                      <a:r>
                        <a:rPr lang="es-ES" sz="1800" b="0" i="0" u="none" strike="noStrike" kern="1200" baseline="0" dirty="0" smtClean="0">
                          <a:solidFill>
                            <a:schemeClr val="dk1"/>
                          </a:solidFill>
                          <a:latin typeface="+mn-lt"/>
                          <a:ea typeface="+mn-ea"/>
                          <a:cs typeface="+mn-cs"/>
                        </a:rPr>
                        <a:t>. Con ayuda, pueden realizar investigaciones científicas estructuradas con no más de dos variables. Los estudiantes en el nivel 1a pueden seleccionar la mejor explicación científica para los datos proporcionados en contextos personales, locales y globales conocidos, y son capaces de identificar relaciones causales o correlaciones sencillas e interpretar datos gráficos y visuales de baja exigencia cognitiva. 	</a:t>
                      </a:r>
                      <a:r>
                        <a:rPr lang="es-ES" sz="1800" b="0" i="0" u="none" strike="noStrike" kern="1200" baseline="0" dirty="0" smtClean="0">
                          <a:solidFill>
                            <a:schemeClr val="dk1"/>
                          </a:solidFill>
                          <a:latin typeface="+mn-lt"/>
                          <a:ea typeface="+mn-ea"/>
                          <a:cs typeface="+mn-cs"/>
                        </a:rPr>
                        <a:t>	</a:t>
                      </a:r>
                    </a:p>
                  </a:txBody>
                  <a:tcPr/>
                </a:tc>
              </a:tr>
              <a:tr h="1388341">
                <a:tc>
                  <a:txBody>
                    <a:bodyPr/>
                    <a:lstStyle/>
                    <a:p>
                      <a:pPr algn="ctr"/>
                      <a:r>
                        <a:rPr lang="es-ES" dirty="0" smtClean="0"/>
                        <a:t>1b</a:t>
                      </a:r>
                      <a:endParaRPr lang="es-ES" dirty="0"/>
                    </a:p>
                  </a:txBody>
                  <a:tcPr anchor="ctr"/>
                </a:tc>
                <a:tc>
                  <a:txBody>
                    <a:bodyPr/>
                    <a:lstStyle/>
                    <a:p>
                      <a:pPr algn="ctr"/>
                      <a:r>
                        <a:rPr lang="es-ES" dirty="0" smtClean="0"/>
                        <a:t>261</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En el nivel 1b, los estudiantes pueden hacer uso de </a:t>
                      </a:r>
                      <a:r>
                        <a:rPr lang="es-ES" sz="1800" b="1" i="0" u="none" strike="noStrike" kern="1200" baseline="0" dirty="0" smtClean="0">
                          <a:solidFill>
                            <a:schemeClr val="dk1"/>
                          </a:solidFill>
                          <a:latin typeface="+mn-lt"/>
                          <a:ea typeface="+mn-ea"/>
                          <a:cs typeface="+mn-cs"/>
                        </a:rPr>
                        <a:t>un c</a:t>
                      </a:r>
                      <a:r>
                        <a:rPr lang="es-ES" sz="1800" b="0" i="0" u="none" strike="noStrike" kern="1200" baseline="0" dirty="0" smtClean="0">
                          <a:solidFill>
                            <a:schemeClr val="dk1"/>
                          </a:solidFill>
                          <a:latin typeface="+mn-lt"/>
                          <a:ea typeface="+mn-ea"/>
                          <a:cs typeface="+mn-cs"/>
                        </a:rPr>
                        <a:t>onocimiento conceptual elemental o de la vida diaria para reconocer aspectos de fenómenos sencillos o conocidos. Son también capaces </a:t>
                      </a:r>
                      <a:r>
                        <a:rPr lang="es-ES" sz="1800" b="1" i="0" u="none" strike="noStrike" kern="1200" baseline="0" dirty="0" smtClean="0">
                          <a:solidFill>
                            <a:schemeClr val="dk1"/>
                          </a:solidFill>
                          <a:latin typeface="+mn-lt"/>
                          <a:ea typeface="+mn-ea"/>
                          <a:cs typeface="+mn-cs"/>
                        </a:rPr>
                        <a:t>de identificar patrones simples de datos, reconocer términos científicos elementales y seguir instrucciones explícitas </a:t>
                      </a:r>
                      <a:r>
                        <a:rPr lang="es-ES" sz="1800" b="0" i="0" u="none" strike="noStrike" kern="1200" baseline="0" dirty="0" smtClean="0">
                          <a:solidFill>
                            <a:schemeClr val="dk1"/>
                          </a:solidFill>
                          <a:latin typeface="+mn-lt"/>
                          <a:ea typeface="+mn-ea"/>
                          <a:cs typeface="+mn-cs"/>
                        </a:rPr>
                        <a:t>para llevar a cabo un procedimiento científico.</a:t>
                      </a:r>
                      <a:endParaRPr lang="es-ES" sz="1800" b="0" i="0" u="none" strike="noStrike" kern="1200" baseline="0" dirty="0" smtClean="0">
                        <a:solidFill>
                          <a:schemeClr val="dk1"/>
                        </a:solidFill>
                        <a:latin typeface="+mn-lt"/>
                        <a:ea typeface="+mn-ea"/>
                        <a:cs typeface="+mn-cs"/>
                      </a:endParaRPr>
                    </a:p>
                  </a:txBody>
                  <a:tcPr/>
                </a:tc>
              </a:tr>
            </a:tbl>
          </a:graphicData>
        </a:graphic>
      </p:graphicFrame>
      <p:sp>
        <p:nvSpPr>
          <p:cNvPr id="3" name="Rectángulo 2"/>
          <p:cNvSpPr/>
          <p:nvPr/>
        </p:nvSpPr>
        <p:spPr>
          <a:xfrm>
            <a:off x="4397495" y="0"/>
            <a:ext cx="3629519" cy="923330"/>
          </a:xfrm>
          <a:prstGeom prst="rect">
            <a:avLst/>
          </a:prstGeom>
          <a:noFill/>
        </p:spPr>
        <p:txBody>
          <a:bodyPr wrap="non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mide?</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332677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025527644"/>
              </p:ext>
            </p:extLst>
          </p:nvPr>
        </p:nvGraphicFramePr>
        <p:xfrm>
          <a:off x="0" y="1169917"/>
          <a:ext cx="12191999" cy="4479284"/>
        </p:xfrm>
        <a:graphic>
          <a:graphicData uri="http://schemas.openxmlformats.org/drawingml/2006/table">
            <a:tbl>
              <a:tblPr firstRow="1" bandRow="1">
                <a:tableStyleId>{5C22544A-7EE6-4342-B048-85BDC9FD1C3A}</a:tableStyleId>
              </a:tblPr>
              <a:tblGrid>
                <a:gridCol w="703385"/>
                <a:gridCol w="679938"/>
                <a:gridCol w="10808676"/>
              </a:tblGrid>
              <a:tr h="373274">
                <a:tc>
                  <a:txBody>
                    <a:bodyPr/>
                    <a:lstStyle/>
                    <a:p>
                      <a:r>
                        <a:rPr lang="es-ES" dirty="0" smtClean="0"/>
                        <a:t>NIV.</a:t>
                      </a:r>
                      <a:endParaRPr lang="es-ES" dirty="0"/>
                    </a:p>
                  </a:txBody>
                  <a:tcPr/>
                </a:tc>
                <a:tc>
                  <a:txBody>
                    <a:bodyPr/>
                    <a:lstStyle/>
                    <a:p>
                      <a:r>
                        <a:rPr lang="es-ES" dirty="0" err="1" smtClean="0"/>
                        <a:t>Lim</a:t>
                      </a:r>
                      <a:r>
                        <a:rPr lang="es-ES" baseline="0" dirty="0" smtClean="0"/>
                        <a:t> I</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2053005">
                <a:tc>
                  <a:txBody>
                    <a:bodyPr/>
                    <a:lstStyle/>
                    <a:p>
                      <a:pPr algn="ctr"/>
                      <a:r>
                        <a:rPr lang="es-ES" dirty="0" smtClean="0"/>
                        <a:t>4</a:t>
                      </a:r>
                      <a:endParaRPr lang="es-ES" dirty="0"/>
                    </a:p>
                  </a:txBody>
                  <a:tcPr anchor="ctr"/>
                </a:tc>
                <a:tc>
                  <a:txBody>
                    <a:bodyPr/>
                    <a:lstStyle/>
                    <a:p>
                      <a:pPr algn="ctr"/>
                      <a:r>
                        <a:rPr lang="es-ES" dirty="0" smtClean="0"/>
                        <a:t>559</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En el nivel 4, los estudiantes son capaces de aplicar un </a:t>
                      </a:r>
                      <a:r>
                        <a:rPr lang="es-ES" sz="1800" b="1" i="0" u="none" strike="noStrike" kern="1200" baseline="0" dirty="0" smtClean="0">
                          <a:solidFill>
                            <a:schemeClr val="dk1"/>
                          </a:solidFill>
                          <a:latin typeface="+mn-lt"/>
                          <a:ea typeface="+mn-ea"/>
                          <a:cs typeface="+mn-cs"/>
                        </a:rPr>
                        <a:t>conocimiento de contenidos más complejo o más abstracto, que se proporcione o que se recuerde, para elaborar explicaciones a sucesos y procesos más complejos o menos conocidos</a:t>
                      </a:r>
                      <a:r>
                        <a:rPr lang="es-ES" sz="1800" b="0" i="0" u="none" strike="noStrike" kern="1200" baseline="0" dirty="0" smtClean="0">
                          <a:solidFill>
                            <a:schemeClr val="dk1"/>
                          </a:solidFill>
                          <a:latin typeface="+mn-lt"/>
                          <a:ea typeface="+mn-ea"/>
                          <a:cs typeface="+mn-cs"/>
                        </a:rPr>
                        <a:t>. También pueden llevar a cabo </a:t>
                      </a:r>
                      <a:r>
                        <a:rPr lang="es-ES" sz="1800" b="1" i="0" u="none" strike="noStrike" kern="1200" baseline="0" dirty="0" smtClean="0">
                          <a:solidFill>
                            <a:schemeClr val="dk1"/>
                          </a:solidFill>
                          <a:latin typeface="+mn-lt"/>
                          <a:ea typeface="+mn-ea"/>
                          <a:cs typeface="+mn-cs"/>
                        </a:rPr>
                        <a:t>experimentos que requieran dos o más variables independientes </a:t>
                      </a:r>
                      <a:r>
                        <a:rPr lang="es-ES" sz="1800" b="0" i="0" u="none" strike="noStrike" kern="1200" baseline="0" dirty="0" smtClean="0">
                          <a:solidFill>
                            <a:schemeClr val="dk1"/>
                          </a:solidFill>
                          <a:latin typeface="+mn-lt"/>
                          <a:ea typeface="+mn-ea"/>
                          <a:cs typeface="+mn-cs"/>
                        </a:rPr>
                        <a:t>en un contexto restringido. Los estudiantes en el nivel 4 son capaces de </a:t>
                      </a:r>
                      <a:r>
                        <a:rPr lang="es-ES" sz="1800" b="1" i="0" u="none" strike="noStrike" kern="1200" baseline="0" dirty="0" smtClean="0">
                          <a:solidFill>
                            <a:schemeClr val="dk1"/>
                          </a:solidFill>
                          <a:latin typeface="+mn-lt"/>
                          <a:ea typeface="+mn-ea"/>
                          <a:cs typeface="+mn-cs"/>
                        </a:rPr>
                        <a:t>justificar un diseño experimental basándose en los elementos del conocimiento procedimental y epistémico</a:t>
                      </a:r>
                      <a:r>
                        <a:rPr lang="es-ES" sz="1800" b="0" i="0" u="none" strike="noStrike" kern="1200" baseline="0" dirty="0" smtClean="0">
                          <a:solidFill>
                            <a:schemeClr val="dk1"/>
                          </a:solidFill>
                          <a:latin typeface="+mn-lt"/>
                          <a:ea typeface="+mn-ea"/>
                          <a:cs typeface="+mn-cs"/>
                        </a:rPr>
                        <a:t>, y pueden interpretar datos extraídos de un conjunto de datos moderadamente complejos o de un contexto menos familiar, sacar conclusiones adecuadas que vayan más allá de los datos </a:t>
                      </a:r>
                      <a:r>
                        <a:rPr lang="es-ES" sz="1800" b="1" i="0" u="none" strike="noStrike" kern="1200" baseline="0" dirty="0" smtClean="0">
                          <a:solidFill>
                            <a:schemeClr val="dk1"/>
                          </a:solidFill>
                          <a:latin typeface="+mn-lt"/>
                          <a:ea typeface="+mn-ea"/>
                          <a:cs typeface="+mn-cs"/>
                        </a:rPr>
                        <a:t>y justificar sus elecciones</a:t>
                      </a:r>
                      <a:r>
                        <a:rPr lang="es-ES" sz="1800" b="0" i="0" u="none" strike="noStrike" kern="1200" baseline="0" dirty="0" smtClean="0">
                          <a:solidFill>
                            <a:schemeClr val="dk1"/>
                          </a:solidFill>
                          <a:latin typeface="+mn-lt"/>
                          <a:ea typeface="+mn-ea"/>
                          <a:cs typeface="+mn-cs"/>
                        </a:rPr>
                        <a:t>. 	</a:t>
                      </a:r>
                      <a:endParaRPr lang="es-ES" sz="1800" b="0" i="0" u="none" strike="noStrike" kern="1200" baseline="0" dirty="0" smtClean="0">
                        <a:solidFill>
                          <a:schemeClr val="dk1"/>
                        </a:solidFill>
                        <a:latin typeface="+mn-lt"/>
                        <a:ea typeface="+mn-ea"/>
                        <a:cs typeface="+mn-cs"/>
                      </a:endParaRPr>
                    </a:p>
                  </a:txBody>
                  <a:tcPr/>
                </a:tc>
              </a:tr>
              <a:tr h="2053005">
                <a:tc>
                  <a:txBody>
                    <a:bodyPr/>
                    <a:lstStyle/>
                    <a:p>
                      <a:pPr algn="ctr"/>
                      <a:r>
                        <a:rPr lang="es-ES" dirty="0" smtClean="0"/>
                        <a:t>3</a:t>
                      </a:r>
                      <a:endParaRPr lang="es-ES" dirty="0"/>
                    </a:p>
                  </a:txBody>
                  <a:tcPr anchor="ctr"/>
                </a:tc>
                <a:tc>
                  <a:txBody>
                    <a:bodyPr/>
                    <a:lstStyle/>
                    <a:p>
                      <a:pPr algn="ctr"/>
                      <a:r>
                        <a:rPr lang="es-ES" dirty="0" smtClean="0"/>
                        <a:t>484</a:t>
                      </a:r>
                      <a:endParaRPr lang="es-E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b="0" i="0" u="none" strike="noStrike" kern="1200" baseline="0" dirty="0" smtClean="0">
                          <a:solidFill>
                            <a:schemeClr val="dk1"/>
                          </a:solidFill>
                          <a:latin typeface="+mn-lt"/>
                          <a:ea typeface="+mn-ea"/>
                          <a:cs typeface="+mn-cs"/>
                        </a:rPr>
                        <a:t>En el nivel 3, los estudiantes son capaces de utilizar un </a:t>
                      </a:r>
                      <a:r>
                        <a:rPr lang="es-ES" sz="1800" b="1" i="0" u="none" strike="noStrike" kern="1200" baseline="0" dirty="0" smtClean="0">
                          <a:solidFill>
                            <a:schemeClr val="dk1"/>
                          </a:solidFill>
                          <a:latin typeface="+mn-lt"/>
                          <a:ea typeface="+mn-ea"/>
                          <a:cs typeface="+mn-cs"/>
                        </a:rPr>
                        <a:t>conocimiento conceptual de complejidad media para identificar o elaborar explicaciones de fenómenos conocidos</a:t>
                      </a:r>
                      <a:r>
                        <a:rPr lang="es-ES" sz="1800" b="0" i="0" u="none" strike="noStrike" kern="1200" baseline="0" dirty="0" smtClean="0">
                          <a:solidFill>
                            <a:schemeClr val="dk1"/>
                          </a:solidFill>
                          <a:latin typeface="+mn-lt"/>
                          <a:ea typeface="+mn-ea"/>
                          <a:cs typeface="+mn-cs"/>
                        </a:rPr>
                        <a:t>. En un contexto menos familiar o en situaciones más complejas pueden elaborar explicaciones con apoyo o con indicaciones oportunas. Los estudiantes en el nivel 3 pueden utilizar elementos de conocimiento procedimental o epistémico para llevar a cabo experimentos simples en un contexto restringido, y son capaces de distinguir entre lo que es científico y lo que no e identificar las pruebas que respaldan un enunciado científico. 	</a:t>
                      </a:r>
                    </a:p>
                  </a:txBody>
                  <a:tcPr/>
                </a:tc>
              </a:tr>
            </a:tbl>
          </a:graphicData>
        </a:graphic>
      </p:graphicFrame>
    </p:spTree>
    <p:extLst>
      <p:ext uri="{BB962C8B-B14F-4D97-AF65-F5344CB8AC3E}">
        <p14:creationId xmlns:p14="http://schemas.microsoft.com/office/powerpoint/2010/main" val="1890568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885016162"/>
              </p:ext>
            </p:extLst>
          </p:nvPr>
        </p:nvGraphicFramePr>
        <p:xfrm>
          <a:off x="0" y="1169917"/>
          <a:ext cx="12191999" cy="4712279"/>
        </p:xfrm>
        <a:graphic>
          <a:graphicData uri="http://schemas.openxmlformats.org/drawingml/2006/table">
            <a:tbl>
              <a:tblPr firstRow="1" bandRow="1">
                <a:tableStyleId>{5C22544A-7EE6-4342-B048-85BDC9FD1C3A}</a:tableStyleId>
              </a:tblPr>
              <a:tblGrid>
                <a:gridCol w="703385"/>
                <a:gridCol w="679938"/>
                <a:gridCol w="10808676"/>
              </a:tblGrid>
              <a:tr h="373274">
                <a:tc>
                  <a:txBody>
                    <a:bodyPr/>
                    <a:lstStyle/>
                    <a:p>
                      <a:r>
                        <a:rPr lang="es-ES" dirty="0" smtClean="0"/>
                        <a:t>NIV.</a:t>
                      </a:r>
                      <a:endParaRPr lang="es-ES" dirty="0"/>
                    </a:p>
                  </a:txBody>
                  <a:tcPr/>
                </a:tc>
                <a:tc>
                  <a:txBody>
                    <a:bodyPr/>
                    <a:lstStyle/>
                    <a:p>
                      <a:r>
                        <a:rPr lang="es-ES" dirty="0" err="1" smtClean="0"/>
                        <a:t>Lim</a:t>
                      </a:r>
                      <a:r>
                        <a:rPr lang="es-ES" baseline="0" dirty="0" smtClean="0"/>
                        <a:t> I</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2053005">
                <a:tc>
                  <a:txBody>
                    <a:bodyPr/>
                    <a:lstStyle/>
                    <a:p>
                      <a:pPr algn="ctr"/>
                      <a:r>
                        <a:rPr lang="es-ES" dirty="0" smtClean="0"/>
                        <a:t>6</a:t>
                      </a:r>
                      <a:endParaRPr lang="es-ES" dirty="0"/>
                    </a:p>
                  </a:txBody>
                  <a:tcPr anchor="ctr"/>
                </a:tc>
                <a:tc>
                  <a:txBody>
                    <a:bodyPr/>
                    <a:lstStyle/>
                    <a:p>
                      <a:pPr algn="ctr"/>
                      <a:r>
                        <a:rPr lang="es-ES" dirty="0" smtClean="0"/>
                        <a:t>708</a:t>
                      </a:r>
                      <a:endParaRPr lang="es-E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b="0" i="0" u="none" strike="noStrike" kern="1200" baseline="0" dirty="0" smtClean="0">
                          <a:solidFill>
                            <a:schemeClr val="dk1"/>
                          </a:solidFill>
                          <a:latin typeface="+mn-lt"/>
                          <a:ea typeface="+mn-ea"/>
                          <a:cs typeface="+mn-cs"/>
                        </a:rPr>
                        <a:t>En el nivel 6, los estudiantes son capaces de </a:t>
                      </a:r>
                      <a:r>
                        <a:rPr lang="es-ES" sz="1800" b="1" i="0" u="none" strike="noStrike" kern="1200" baseline="0" dirty="0" smtClean="0">
                          <a:solidFill>
                            <a:schemeClr val="dk1"/>
                          </a:solidFill>
                          <a:latin typeface="+mn-lt"/>
                          <a:ea typeface="+mn-ea"/>
                          <a:cs typeface="+mn-cs"/>
                        </a:rPr>
                        <a:t>utilizar e interrelacionar ideas y conceptos científicos de ciencias físicas, naturales y de la tierra y el espacio, y aplicar el conocimiento conceptual, procedimental y epistémico para presentar hipótesis explicativas de fenómenos, sucesos y procesos nuevos, o para hacer prediccio</a:t>
                      </a:r>
                      <a:r>
                        <a:rPr lang="es-ES" sz="1800" b="0" i="0" u="none" strike="noStrike" kern="1200" baseline="0" dirty="0" smtClean="0">
                          <a:solidFill>
                            <a:schemeClr val="dk1"/>
                          </a:solidFill>
                          <a:latin typeface="+mn-lt"/>
                          <a:ea typeface="+mn-ea"/>
                          <a:cs typeface="+mn-cs"/>
                        </a:rPr>
                        <a:t>nes. A la hora de interpretar datos y evidencias, son capaces </a:t>
                      </a:r>
                      <a:r>
                        <a:rPr lang="es-ES" sz="1800" b="1" i="0" u="none" strike="noStrike" kern="1200" baseline="0" dirty="0" smtClean="0">
                          <a:solidFill>
                            <a:schemeClr val="dk1"/>
                          </a:solidFill>
                          <a:latin typeface="+mn-lt"/>
                          <a:ea typeface="+mn-ea"/>
                          <a:cs typeface="+mn-cs"/>
                        </a:rPr>
                        <a:t>de discriminar la información relevante de la irrelevante</a:t>
                      </a:r>
                      <a:r>
                        <a:rPr lang="es-ES" sz="1800" b="0" i="0" u="none" strike="noStrike" kern="1200" baseline="0" dirty="0" smtClean="0">
                          <a:solidFill>
                            <a:schemeClr val="dk1"/>
                          </a:solidFill>
                          <a:latin typeface="+mn-lt"/>
                          <a:ea typeface="+mn-ea"/>
                          <a:cs typeface="+mn-cs"/>
                        </a:rPr>
                        <a:t> y aprovechar el conocimiento externo al currículo escolar. Los estudiantes en el nivel 6 pueden distinguir entre argumentos basados en pruebas y teorías científicas de los basados en otras consideraciones, y son capaces de evaluar diseños en conflicto de experimentos, pruebas o simulaciones complejas y justificar sus elecciones.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800" b="0" i="0" u="none" strike="noStrike" kern="1200" baseline="0" dirty="0" smtClean="0">
                        <a:solidFill>
                          <a:schemeClr val="dk1"/>
                        </a:solidFill>
                        <a:latin typeface="+mn-lt"/>
                        <a:ea typeface="+mn-ea"/>
                        <a:cs typeface="+mn-cs"/>
                      </a:endParaRPr>
                    </a:p>
                  </a:txBody>
                  <a:tcPr/>
                </a:tc>
              </a:tr>
              <a:tr h="2053005">
                <a:tc>
                  <a:txBody>
                    <a:bodyPr/>
                    <a:lstStyle/>
                    <a:p>
                      <a:pPr algn="ctr"/>
                      <a:r>
                        <a:rPr lang="es-ES" dirty="0" smtClean="0"/>
                        <a:t>5</a:t>
                      </a:r>
                      <a:endParaRPr lang="es-ES" dirty="0"/>
                    </a:p>
                  </a:txBody>
                  <a:tcPr anchor="ctr"/>
                </a:tc>
                <a:tc>
                  <a:txBody>
                    <a:bodyPr/>
                    <a:lstStyle/>
                    <a:p>
                      <a:pPr algn="ctr"/>
                      <a:r>
                        <a:rPr lang="es-ES" dirty="0" smtClean="0"/>
                        <a:t>633</a:t>
                      </a:r>
                      <a:endParaRPr lang="es-E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b="0" i="0" u="none" strike="noStrike" kern="1200" baseline="0" dirty="0" smtClean="0">
                          <a:solidFill>
                            <a:schemeClr val="dk1"/>
                          </a:solidFill>
                          <a:latin typeface="+mn-lt"/>
                          <a:ea typeface="+mn-ea"/>
                          <a:cs typeface="+mn-cs"/>
                        </a:rPr>
                        <a:t>En el nivel 5, los estudiantes pueden </a:t>
                      </a:r>
                      <a:r>
                        <a:rPr lang="es-ES" sz="1800" b="1" i="0" u="none" strike="noStrike" kern="1200" baseline="0" dirty="0" smtClean="0">
                          <a:solidFill>
                            <a:schemeClr val="dk1"/>
                          </a:solidFill>
                          <a:latin typeface="+mn-lt"/>
                          <a:ea typeface="+mn-ea"/>
                          <a:cs typeface="+mn-cs"/>
                        </a:rPr>
                        <a:t>utilizar conceptos o ideas científicas abstractas para explicar fenómenos, sucesos y procesos inusuales </a:t>
                      </a:r>
                      <a:r>
                        <a:rPr lang="es-ES" sz="1800" b="0" i="0" u="none" strike="noStrike" kern="1200" baseline="0" dirty="0" smtClean="0">
                          <a:solidFill>
                            <a:schemeClr val="dk1"/>
                          </a:solidFill>
                          <a:latin typeface="+mn-lt"/>
                          <a:ea typeface="+mn-ea"/>
                          <a:cs typeface="+mn-cs"/>
                        </a:rPr>
                        <a:t>y más complejos que impliquen múltiples relaciones causales. También son capaces de </a:t>
                      </a:r>
                      <a:r>
                        <a:rPr lang="es-ES" sz="1800" b="1" i="0" u="none" strike="noStrike" kern="1200" baseline="0" dirty="0" smtClean="0">
                          <a:solidFill>
                            <a:schemeClr val="dk1"/>
                          </a:solidFill>
                          <a:latin typeface="+mn-lt"/>
                          <a:ea typeface="+mn-ea"/>
                          <a:cs typeface="+mn-cs"/>
                        </a:rPr>
                        <a:t>aplicar un conocimiento epistémico </a:t>
                      </a:r>
                      <a:r>
                        <a:rPr lang="es-ES" sz="1800" b="0" i="0" u="none" strike="noStrike" kern="1200" baseline="0" dirty="0" smtClean="0">
                          <a:solidFill>
                            <a:schemeClr val="dk1"/>
                          </a:solidFill>
                          <a:latin typeface="+mn-lt"/>
                          <a:ea typeface="+mn-ea"/>
                          <a:cs typeface="+mn-cs"/>
                        </a:rPr>
                        <a:t>más elaborado</a:t>
                      </a:r>
                      <a:r>
                        <a:rPr lang="es-ES" sz="1800" b="1" i="0" u="none" strike="noStrike" kern="1200" baseline="0" dirty="0" smtClean="0">
                          <a:solidFill>
                            <a:schemeClr val="dk1"/>
                          </a:solidFill>
                          <a:latin typeface="+mn-lt"/>
                          <a:ea typeface="+mn-ea"/>
                          <a:cs typeface="+mn-cs"/>
                        </a:rPr>
                        <a:t> para evaluar diseños experimentales alterna</a:t>
                      </a:r>
                      <a:r>
                        <a:rPr lang="es-ES" sz="1800" b="0" i="0" u="none" strike="noStrike" kern="1200" baseline="0" dirty="0" smtClean="0">
                          <a:solidFill>
                            <a:schemeClr val="dk1"/>
                          </a:solidFill>
                          <a:latin typeface="+mn-lt"/>
                          <a:ea typeface="+mn-ea"/>
                          <a:cs typeface="+mn-cs"/>
                        </a:rPr>
                        <a:t>tivos y justificar sus elecciones, y utilizar su conocimiento teórico para interpretar la información y hacer predicciones. Los estudiantes en el nivel 5 pueden </a:t>
                      </a:r>
                      <a:r>
                        <a:rPr lang="es-ES" sz="1800" b="1" i="0" u="none" strike="noStrike" kern="1200" baseline="0" dirty="0" smtClean="0">
                          <a:solidFill>
                            <a:schemeClr val="dk1"/>
                          </a:solidFill>
                          <a:latin typeface="+mn-lt"/>
                          <a:ea typeface="+mn-ea"/>
                          <a:cs typeface="+mn-cs"/>
                        </a:rPr>
                        <a:t>evaluar los métodos para investigar una determinada pregunta de forma científica </a:t>
                      </a:r>
                      <a:r>
                        <a:rPr lang="es-ES" sz="1800" b="0" i="0" u="none" strike="noStrike" kern="1200" baseline="0" dirty="0" smtClean="0">
                          <a:solidFill>
                            <a:schemeClr val="dk1"/>
                          </a:solidFill>
                          <a:latin typeface="+mn-lt"/>
                          <a:ea typeface="+mn-ea"/>
                          <a:cs typeface="+mn-cs"/>
                        </a:rPr>
                        <a:t>e </a:t>
                      </a:r>
                      <a:r>
                        <a:rPr lang="es-ES" sz="1800" b="1" i="0" u="none" strike="noStrike" kern="1200" baseline="0" dirty="0" smtClean="0">
                          <a:solidFill>
                            <a:schemeClr val="dk1"/>
                          </a:solidFill>
                          <a:latin typeface="+mn-lt"/>
                          <a:ea typeface="+mn-ea"/>
                          <a:cs typeface="+mn-cs"/>
                        </a:rPr>
                        <a:t>identificar las limitaciones en las interpretaciones de conjuntos de datos</a:t>
                      </a:r>
                      <a:r>
                        <a:rPr lang="es-ES" sz="1800" b="0" i="0" u="none" strike="noStrike" kern="1200" baseline="0" dirty="0" smtClean="0">
                          <a:solidFill>
                            <a:schemeClr val="dk1"/>
                          </a:solidFill>
                          <a:latin typeface="+mn-lt"/>
                          <a:ea typeface="+mn-ea"/>
                          <a:cs typeface="+mn-cs"/>
                        </a:rPr>
                        <a:t>, incluyendo el origen y efectos de la incertidumbre en los datos científicos. 	</a:t>
                      </a:r>
                    </a:p>
                  </a:txBody>
                  <a:tcPr/>
                </a:tc>
              </a:tr>
            </a:tbl>
          </a:graphicData>
        </a:graphic>
      </p:graphicFrame>
    </p:spTree>
    <p:extLst>
      <p:ext uri="{BB962C8B-B14F-4D97-AF65-F5344CB8AC3E}">
        <p14:creationId xmlns:p14="http://schemas.microsoft.com/office/powerpoint/2010/main" val="4017330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301125" y="2820341"/>
            <a:ext cx="11890875" cy="4037659"/>
          </a:xfrm>
          <a:prstGeom prst="rect">
            <a:avLst/>
          </a:prstGeom>
        </p:spPr>
      </p:pic>
      <p:graphicFrame>
        <p:nvGraphicFramePr>
          <p:cNvPr id="4" name="Diagrama 3"/>
          <p:cNvGraphicFramePr/>
          <p:nvPr>
            <p:extLst>
              <p:ext uri="{D42A27DB-BD31-4B8C-83A1-F6EECF244321}">
                <p14:modId xmlns:p14="http://schemas.microsoft.com/office/powerpoint/2010/main" val="210991669"/>
              </p:ext>
            </p:extLst>
          </p:nvPr>
        </p:nvGraphicFramePr>
        <p:xfrm>
          <a:off x="1" y="439559"/>
          <a:ext cx="11969896" cy="2756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adroTexto 4"/>
          <p:cNvSpPr txBox="1"/>
          <p:nvPr/>
        </p:nvSpPr>
        <p:spPr>
          <a:xfrm>
            <a:off x="5441244" y="2945836"/>
            <a:ext cx="2415823" cy="461665"/>
          </a:xfrm>
          <a:prstGeom prst="rect">
            <a:avLst/>
          </a:prstGeom>
          <a:noFill/>
        </p:spPr>
        <p:txBody>
          <a:bodyPr wrap="square" rtlCol="0">
            <a:spAutoFit/>
          </a:bodyPr>
          <a:lstStyle/>
          <a:p>
            <a:r>
              <a:rPr lang="es-ES" sz="2400" b="1" dirty="0" smtClean="0"/>
              <a:t>40-50%</a:t>
            </a:r>
            <a:endParaRPr lang="es-ES" sz="2400" b="1" dirty="0"/>
          </a:p>
        </p:txBody>
      </p:sp>
      <p:sp>
        <p:nvSpPr>
          <p:cNvPr id="3" name="Rectángulo 2"/>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Competencias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88289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828451131"/>
              </p:ext>
            </p:extLst>
          </p:nvPr>
        </p:nvGraphicFramePr>
        <p:xfrm>
          <a:off x="1" y="439559"/>
          <a:ext cx="11969896" cy="2756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p:cNvPicPr>
            <a:picLocks noChangeAspect="1"/>
          </p:cNvPicPr>
          <p:nvPr/>
        </p:nvPicPr>
        <p:blipFill>
          <a:blip r:embed="rId7"/>
          <a:stretch>
            <a:fillRect/>
          </a:stretch>
        </p:blipFill>
        <p:spPr>
          <a:xfrm>
            <a:off x="102309" y="2589445"/>
            <a:ext cx="11942935" cy="4109642"/>
          </a:xfrm>
          <a:prstGeom prst="rect">
            <a:avLst/>
          </a:prstGeom>
        </p:spPr>
      </p:pic>
      <p:sp>
        <p:nvSpPr>
          <p:cNvPr id="6" name="CuadroTexto 5"/>
          <p:cNvSpPr txBox="1"/>
          <p:nvPr/>
        </p:nvSpPr>
        <p:spPr>
          <a:xfrm>
            <a:off x="6257844" y="2720058"/>
            <a:ext cx="2415823" cy="461665"/>
          </a:xfrm>
          <a:prstGeom prst="rect">
            <a:avLst/>
          </a:prstGeom>
          <a:noFill/>
        </p:spPr>
        <p:txBody>
          <a:bodyPr wrap="square" rtlCol="0">
            <a:spAutoFit/>
          </a:bodyPr>
          <a:lstStyle/>
          <a:p>
            <a:r>
              <a:rPr lang="es-ES" sz="2400" b="1" dirty="0" smtClean="0"/>
              <a:t>20-30%</a:t>
            </a:r>
            <a:endParaRPr lang="es-ES" sz="2400" b="1" dirty="0"/>
          </a:p>
        </p:txBody>
      </p:sp>
      <p:sp>
        <p:nvSpPr>
          <p:cNvPr id="7" name="Rectángulo 6"/>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Competencias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36241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809786263"/>
              </p:ext>
            </p:extLst>
          </p:nvPr>
        </p:nvGraphicFramePr>
        <p:xfrm>
          <a:off x="1" y="439559"/>
          <a:ext cx="11969896" cy="2756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Imagen 1"/>
          <p:cNvPicPr>
            <a:picLocks noChangeAspect="1"/>
          </p:cNvPicPr>
          <p:nvPr/>
        </p:nvPicPr>
        <p:blipFill>
          <a:blip r:embed="rId7"/>
          <a:stretch>
            <a:fillRect/>
          </a:stretch>
        </p:blipFill>
        <p:spPr>
          <a:xfrm>
            <a:off x="98784" y="2432260"/>
            <a:ext cx="11099794" cy="4550491"/>
          </a:xfrm>
          <a:prstGeom prst="rect">
            <a:avLst/>
          </a:prstGeom>
        </p:spPr>
      </p:pic>
      <p:sp>
        <p:nvSpPr>
          <p:cNvPr id="6" name="CuadroTexto 5"/>
          <p:cNvSpPr txBox="1"/>
          <p:nvPr/>
        </p:nvSpPr>
        <p:spPr>
          <a:xfrm>
            <a:off x="5802488" y="2516859"/>
            <a:ext cx="2415823" cy="461665"/>
          </a:xfrm>
          <a:prstGeom prst="rect">
            <a:avLst/>
          </a:prstGeom>
          <a:noFill/>
        </p:spPr>
        <p:txBody>
          <a:bodyPr wrap="square" rtlCol="0">
            <a:spAutoFit/>
          </a:bodyPr>
          <a:lstStyle/>
          <a:p>
            <a:r>
              <a:rPr lang="es-ES" sz="2400" b="1" dirty="0" smtClean="0"/>
              <a:t>30-40%</a:t>
            </a:r>
            <a:endParaRPr lang="es-ES" sz="2400" b="1" dirty="0"/>
          </a:p>
        </p:txBody>
      </p:sp>
      <p:sp>
        <p:nvSpPr>
          <p:cNvPr id="7" name="Rectángulo 6"/>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Competencias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56789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319417533"/>
              </p:ext>
            </p:extLst>
          </p:nvPr>
        </p:nvGraphicFramePr>
        <p:xfrm>
          <a:off x="1" y="439559"/>
          <a:ext cx="11969896" cy="2756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Conocimiento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7"/>
          <a:stretch>
            <a:fillRect/>
          </a:stretch>
        </p:blipFill>
        <p:spPr>
          <a:xfrm>
            <a:off x="0" y="2912647"/>
            <a:ext cx="12092875" cy="2980153"/>
          </a:xfrm>
          <a:prstGeom prst="rect">
            <a:avLst/>
          </a:prstGeom>
        </p:spPr>
      </p:pic>
      <p:sp>
        <p:nvSpPr>
          <p:cNvPr id="6" name="CuadroTexto 5"/>
          <p:cNvSpPr txBox="1"/>
          <p:nvPr/>
        </p:nvSpPr>
        <p:spPr>
          <a:xfrm>
            <a:off x="5407378" y="2912647"/>
            <a:ext cx="2415823" cy="461665"/>
          </a:xfrm>
          <a:prstGeom prst="rect">
            <a:avLst/>
          </a:prstGeom>
          <a:noFill/>
        </p:spPr>
        <p:txBody>
          <a:bodyPr wrap="square" rtlCol="0">
            <a:spAutoFit/>
          </a:bodyPr>
          <a:lstStyle/>
          <a:p>
            <a:r>
              <a:rPr lang="es-ES" sz="2400" b="1" dirty="0" smtClean="0"/>
              <a:t>36%</a:t>
            </a:r>
            <a:endParaRPr lang="es-ES" sz="2400" b="1" dirty="0"/>
          </a:p>
        </p:txBody>
      </p:sp>
      <p:sp>
        <p:nvSpPr>
          <p:cNvPr id="8" name="Rectángulo 7"/>
          <p:cNvSpPr/>
          <p:nvPr/>
        </p:nvSpPr>
        <p:spPr>
          <a:xfrm>
            <a:off x="8636000" y="5892800"/>
            <a:ext cx="3556000"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Contenidos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9" name="CuadroTexto 8"/>
          <p:cNvSpPr txBox="1"/>
          <p:nvPr/>
        </p:nvSpPr>
        <p:spPr>
          <a:xfrm>
            <a:off x="7693378" y="6123632"/>
            <a:ext cx="2415823" cy="461665"/>
          </a:xfrm>
          <a:prstGeom prst="rect">
            <a:avLst/>
          </a:prstGeom>
          <a:noFill/>
        </p:spPr>
        <p:txBody>
          <a:bodyPr wrap="square" rtlCol="0">
            <a:spAutoFit/>
          </a:bodyPr>
          <a:lstStyle/>
          <a:p>
            <a:r>
              <a:rPr lang="es-ES" sz="2400" b="1" dirty="0" smtClean="0"/>
              <a:t>54-66%</a:t>
            </a:r>
            <a:endParaRPr lang="es-ES" sz="2400" b="1" dirty="0"/>
          </a:p>
        </p:txBody>
      </p:sp>
    </p:spTree>
    <p:extLst>
      <p:ext uri="{BB962C8B-B14F-4D97-AF65-F5344CB8AC3E}">
        <p14:creationId xmlns:p14="http://schemas.microsoft.com/office/powerpoint/2010/main" val="661583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033001825"/>
              </p:ext>
            </p:extLst>
          </p:nvPr>
        </p:nvGraphicFramePr>
        <p:xfrm>
          <a:off x="1" y="439559"/>
          <a:ext cx="11969896" cy="2756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Conocimiento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2" name="Imagen 1"/>
          <p:cNvPicPr>
            <a:picLocks noChangeAspect="1"/>
          </p:cNvPicPr>
          <p:nvPr/>
        </p:nvPicPr>
        <p:blipFill>
          <a:blip r:embed="rId7"/>
          <a:stretch>
            <a:fillRect/>
          </a:stretch>
        </p:blipFill>
        <p:spPr>
          <a:xfrm>
            <a:off x="52960" y="2812400"/>
            <a:ext cx="12139040" cy="2978800"/>
          </a:xfrm>
          <a:prstGeom prst="rect">
            <a:avLst/>
          </a:prstGeom>
        </p:spPr>
      </p:pic>
      <p:sp>
        <p:nvSpPr>
          <p:cNvPr id="6" name="CuadroTexto 5"/>
          <p:cNvSpPr txBox="1"/>
          <p:nvPr/>
        </p:nvSpPr>
        <p:spPr>
          <a:xfrm>
            <a:off x="5723468" y="2812400"/>
            <a:ext cx="2415823" cy="461665"/>
          </a:xfrm>
          <a:prstGeom prst="rect">
            <a:avLst/>
          </a:prstGeom>
          <a:noFill/>
        </p:spPr>
        <p:txBody>
          <a:bodyPr wrap="square" rtlCol="0">
            <a:spAutoFit/>
          </a:bodyPr>
          <a:lstStyle/>
          <a:p>
            <a:r>
              <a:rPr lang="es-ES" sz="2400" b="1" dirty="0" smtClean="0"/>
              <a:t>36%</a:t>
            </a:r>
            <a:endParaRPr lang="es-ES" sz="2400" b="1" dirty="0"/>
          </a:p>
        </p:txBody>
      </p:sp>
      <p:sp>
        <p:nvSpPr>
          <p:cNvPr id="8" name="Rectángulo 7"/>
          <p:cNvSpPr/>
          <p:nvPr/>
        </p:nvSpPr>
        <p:spPr>
          <a:xfrm>
            <a:off x="8636000" y="5892800"/>
            <a:ext cx="3556000"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Contenidos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9" name="CuadroTexto 8"/>
          <p:cNvSpPr txBox="1"/>
          <p:nvPr/>
        </p:nvSpPr>
        <p:spPr>
          <a:xfrm>
            <a:off x="7693378" y="6123632"/>
            <a:ext cx="2415823" cy="461665"/>
          </a:xfrm>
          <a:prstGeom prst="rect">
            <a:avLst/>
          </a:prstGeom>
          <a:noFill/>
        </p:spPr>
        <p:txBody>
          <a:bodyPr wrap="square" rtlCol="0">
            <a:spAutoFit/>
          </a:bodyPr>
          <a:lstStyle/>
          <a:p>
            <a:r>
              <a:rPr lang="es-ES" sz="2400" b="1" dirty="0" smtClean="0"/>
              <a:t>54-66%</a:t>
            </a:r>
            <a:endParaRPr lang="es-ES" sz="2400" b="1" dirty="0"/>
          </a:p>
        </p:txBody>
      </p:sp>
    </p:spTree>
    <p:extLst>
      <p:ext uri="{BB962C8B-B14F-4D97-AF65-F5344CB8AC3E}">
        <p14:creationId xmlns:p14="http://schemas.microsoft.com/office/powerpoint/2010/main" val="3282889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881245739"/>
              </p:ext>
            </p:extLst>
          </p:nvPr>
        </p:nvGraphicFramePr>
        <p:xfrm>
          <a:off x="1" y="439559"/>
          <a:ext cx="11969896" cy="2756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Conocimiento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7"/>
          <a:stretch>
            <a:fillRect/>
          </a:stretch>
        </p:blipFill>
        <p:spPr>
          <a:xfrm>
            <a:off x="0" y="3166416"/>
            <a:ext cx="12006298" cy="2997317"/>
          </a:xfrm>
          <a:prstGeom prst="rect">
            <a:avLst/>
          </a:prstGeom>
        </p:spPr>
      </p:pic>
      <p:sp>
        <p:nvSpPr>
          <p:cNvPr id="6" name="CuadroTexto 5"/>
          <p:cNvSpPr txBox="1"/>
          <p:nvPr/>
        </p:nvSpPr>
        <p:spPr>
          <a:xfrm>
            <a:off x="7484534" y="3263955"/>
            <a:ext cx="2415823" cy="461665"/>
          </a:xfrm>
          <a:prstGeom prst="rect">
            <a:avLst/>
          </a:prstGeom>
          <a:noFill/>
        </p:spPr>
        <p:txBody>
          <a:bodyPr wrap="square" rtlCol="0">
            <a:spAutoFit/>
          </a:bodyPr>
          <a:lstStyle/>
          <a:p>
            <a:r>
              <a:rPr lang="es-ES" sz="2400" b="1" dirty="0" smtClean="0"/>
              <a:t>28%</a:t>
            </a:r>
            <a:endParaRPr lang="es-ES" sz="2400" b="1" dirty="0"/>
          </a:p>
        </p:txBody>
      </p:sp>
      <p:sp>
        <p:nvSpPr>
          <p:cNvPr id="8" name="Rectángulo 7"/>
          <p:cNvSpPr/>
          <p:nvPr/>
        </p:nvSpPr>
        <p:spPr>
          <a:xfrm>
            <a:off x="8636000" y="5892800"/>
            <a:ext cx="3556000"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Contenidos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9" name="CuadroTexto 8"/>
          <p:cNvSpPr txBox="1"/>
          <p:nvPr/>
        </p:nvSpPr>
        <p:spPr>
          <a:xfrm>
            <a:off x="7693378" y="6123632"/>
            <a:ext cx="2415823" cy="461665"/>
          </a:xfrm>
          <a:prstGeom prst="rect">
            <a:avLst/>
          </a:prstGeom>
          <a:noFill/>
        </p:spPr>
        <p:txBody>
          <a:bodyPr wrap="square" rtlCol="0">
            <a:spAutoFit/>
          </a:bodyPr>
          <a:lstStyle/>
          <a:p>
            <a:r>
              <a:rPr lang="es-ES" sz="2400" b="1" dirty="0" smtClean="0"/>
              <a:t>54-66%</a:t>
            </a:r>
            <a:endParaRPr lang="es-ES" sz="2400" b="1" dirty="0"/>
          </a:p>
        </p:txBody>
      </p:sp>
    </p:spTree>
    <p:extLst>
      <p:ext uri="{BB962C8B-B14F-4D97-AF65-F5344CB8AC3E}">
        <p14:creationId xmlns:p14="http://schemas.microsoft.com/office/powerpoint/2010/main" val="2325874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Conocimiento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8" name="Rectángulo 7"/>
          <p:cNvSpPr/>
          <p:nvPr/>
        </p:nvSpPr>
        <p:spPr>
          <a:xfrm>
            <a:off x="7213600" y="5892800"/>
            <a:ext cx="4978400"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Procedimientos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2" name="Imagen 1"/>
          <p:cNvPicPr>
            <a:picLocks noChangeAspect="1"/>
          </p:cNvPicPr>
          <p:nvPr/>
        </p:nvPicPr>
        <p:blipFill rotWithShape="1">
          <a:blip r:embed="rId2"/>
          <a:srcRect t="2914"/>
          <a:stretch/>
        </p:blipFill>
        <p:spPr>
          <a:xfrm>
            <a:off x="0" y="1578426"/>
            <a:ext cx="12149110" cy="4210128"/>
          </a:xfrm>
          <a:prstGeom prst="rect">
            <a:avLst/>
          </a:prstGeom>
        </p:spPr>
      </p:pic>
      <p:sp>
        <p:nvSpPr>
          <p:cNvPr id="6" name="CuadroTexto 5"/>
          <p:cNvSpPr txBox="1"/>
          <p:nvPr/>
        </p:nvSpPr>
        <p:spPr>
          <a:xfrm>
            <a:off x="6287910" y="6212817"/>
            <a:ext cx="2415823" cy="461665"/>
          </a:xfrm>
          <a:prstGeom prst="rect">
            <a:avLst/>
          </a:prstGeom>
          <a:noFill/>
        </p:spPr>
        <p:txBody>
          <a:bodyPr wrap="square" rtlCol="0">
            <a:spAutoFit/>
          </a:bodyPr>
          <a:lstStyle/>
          <a:p>
            <a:r>
              <a:rPr lang="es-ES" sz="2400" b="1" dirty="0" smtClean="0"/>
              <a:t>19-31%</a:t>
            </a:r>
            <a:endParaRPr lang="es-ES" sz="2400" b="1" dirty="0"/>
          </a:p>
        </p:txBody>
      </p:sp>
    </p:spTree>
    <p:extLst>
      <p:ext uri="{BB962C8B-B14F-4D97-AF65-F5344CB8AC3E}">
        <p14:creationId xmlns:p14="http://schemas.microsoft.com/office/powerpoint/2010/main" val="1735622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831226" y="0"/>
            <a:ext cx="9118995" cy="923330"/>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 </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Conocimiento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2"/>
          <a:stretch>
            <a:fillRect/>
          </a:stretch>
        </p:blipFill>
        <p:spPr>
          <a:xfrm>
            <a:off x="90310" y="951841"/>
            <a:ext cx="9948219" cy="5482826"/>
          </a:xfrm>
          <a:prstGeom prst="rect">
            <a:avLst/>
          </a:prstGeom>
        </p:spPr>
      </p:pic>
      <p:sp>
        <p:nvSpPr>
          <p:cNvPr id="8" name="Rectángulo 7"/>
          <p:cNvSpPr/>
          <p:nvPr/>
        </p:nvSpPr>
        <p:spPr>
          <a:xfrm>
            <a:off x="4459111" y="5892800"/>
            <a:ext cx="7732889" cy="923330"/>
          </a:xfrm>
          <a:prstGeom prst="rect">
            <a:avLst/>
          </a:prstGeom>
          <a:noFill/>
        </p:spPr>
        <p:txBody>
          <a:bodyPr wrap="square" lIns="91440" tIns="45720" rIns="91440" bIns="45720">
            <a:spAutoFit/>
          </a:bodyPr>
          <a:lstStyle/>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Conocimiento epistémico</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CuadroTexto 5"/>
          <p:cNvSpPr txBox="1"/>
          <p:nvPr/>
        </p:nvSpPr>
        <p:spPr>
          <a:xfrm>
            <a:off x="3510843" y="6212817"/>
            <a:ext cx="1196623" cy="461665"/>
          </a:xfrm>
          <a:prstGeom prst="rect">
            <a:avLst/>
          </a:prstGeom>
          <a:noFill/>
        </p:spPr>
        <p:txBody>
          <a:bodyPr wrap="square" rtlCol="0">
            <a:spAutoFit/>
          </a:bodyPr>
          <a:lstStyle/>
          <a:p>
            <a:r>
              <a:rPr lang="es-ES" sz="2400" b="1" dirty="0" smtClean="0"/>
              <a:t>10-22%</a:t>
            </a:r>
            <a:endParaRPr lang="es-ES" sz="2400" b="1" dirty="0"/>
          </a:p>
        </p:txBody>
      </p:sp>
    </p:spTree>
    <p:extLst>
      <p:ext uri="{BB962C8B-B14F-4D97-AF65-F5344CB8AC3E}">
        <p14:creationId xmlns:p14="http://schemas.microsoft.com/office/powerpoint/2010/main" val="4503926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923</Words>
  <Application>Microsoft Office PowerPoint</Application>
  <PresentationFormat>Panorámica</PresentationFormat>
  <Paragraphs>83</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15</vt:i4>
      </vt:variant>
    </vt:vector>
  </HeadingPairs>
  <TitlesOfParts>
    <vt:vector size="20" baseType="lpstr">
      <vt:lpstr>Arial</vt:lpstr>
      <vt:lpstr>Calibri</vt:lpstr>
      <vt:lpstr>Calibri Light</vt:lpstr>
      <vt:lpstr>Tema de Office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JCYL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Maria Santa Olalla Tovar</dc:creator>
  <cp:lastModifiedBy>Jose Maria Santa Olalla Tovar</cp:lastModifiedBy>
  <cp:revision>21</cp:revision>
  <dcterms:created xsi:type="dcterms:W3CDTF">2022-03-07T10:40:26Z</dcterms:created>
  <dcterms:modified xsi:type="dcterms:W3CDTF">2022-03-07T14:42:11Z</dcterms:modified>
</cp:coreProperties>
</file>