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75" r:id="rId14"/>
    <p:sldId id="276" r:id="rId15"/>
    <p:sldId id="270" r:id="rId16"/>
    <p:sldId id="271" r:id="rId17"/>
    <p:sldId id="272" r:id="rId18"/>
    <p:sldId id="273" r:id="rId19"/>
    <p:sldId id="279" r:id="rId20"/>
    <p:sldId id="280" r:id="rId21"/>
    <p:sldId id="281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02" r:id="rId3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2" autoAdjust="0"/>
    <p:restoredTop sz="94660"/>
  </p:normalViewPr>
  <p:slideViewPr>
    <p:cSldViewPr snapToGrid="0" snapToObjects="1" showGuides="1">
      <p:cViewPr>
        <p:scale>
          <a:sx n="78" d="100"/>
          <a:sy n="78" d="100"/>
        </p:scale>
        <p:origin x="-1104" y="-72"/>
      </p:cViewPr>
      <p:guideLst>
        <p:guide orient="horz" pos="2160"/>
        <p:guide pos="2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8F018-D106-48F4-A8FC-2AC9E0453CDC}" type="doc">
      <dgm:prSet loTypeId="urn:microsoft.com/office/officeart/2005/8/layout/lProcess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180510D-2C29-4E81-8BF0-E92A7508ECC5}">
      <dgm:prSet phldrT="[Texto]" custT="1"/>
      <dgm:spPr/>
      <dgm:t>
        <a:bodyPr/>
        <a:lstStyle/>
        <a:p>
          <a:pPr algn="ctr"/>
          <a:r>
            <a:rPr lang="es-ES_tradnl" sz="1600" dirty="0" smtClean="0"/>
            <a:t>Números</a:t>
          </a:r>
          <a:endParaRPr lang="es-ES" sz="1600" dirty="0"/>
        </a:p>
      </dgm:t>
    </dgm:pt>
    <dgm:pt modelId="{AF78FF49-1A0C-4033-8CA3-916ACCD2B1A2}" type="parTrans" cxnId="{97D3848F-C963-486E-9C02-24877E9078C7}">
      <dgm:prSet/>
      <dgm:spPr/>
      <dgm:t>
        <a:bodyPr/>
        <a:lstStyle/>
        <a:p>
          <a:endParaRPr lang="es-ES"/>
        </a:p>
      </dgm:t>
    </dgm:pt>
    <dgm:pt modelId="{EB1F03CB-BA9A-4C5F-A250-1A4543DDA875}" type="sibTrans" cxnId="{97D3848F-C963-486E-9C02-24877E9078C7}">
      <dgm:prSet/>
      <dgm:spPr/>
      <dgm:t>
        <a:bodyPr/>
        <a:lstStyle/>
        <a:p>
          <a:endParaRPr lang="es-ES"/>
        </a:p>
      </dgm:t>
    </dgm:pt>
    <dgm:pt modelId="{BF370959-CBD6-4283-9733-7438391FAE86}">
      <dgm:prSet phldrT="[Texto]" custT="1"/>
      <dgm:spPr/>
      <dgm:t>
        <a:bodyPr/>
        <a:lstStyle/>
        <a:p>
          <a:r>
            <a:rPr lang="es-ES_tradnl" sz="2000" b="1" dirty="0" smtClean="0"/>
            <a:t>Dominios cognitivos</a:t>
          </a:r>
          <a:endParaRPr lang="es-ES" sz="2000" b="1" dirty="0"/>
        </a:p>
      </dgm:t>
    </dgm:pt>
    <dgm:pt modelId="{75501AA1-AEC3-4625-B665-CE67EA7C980F}" type="parTrans" cxnId="{2D3F2B6A-8D25-44E7-88FE-217406802D35}">
      <dgm:prSet/>
      <dgm:spPr/>
      <dgm:t>
        <a:bodyPr/>
        <a:lstStyle/>
        <a:p>
          <a:endParaRPr lang="es-ES"/>
        </a:p>
      </dgm:t>
    </dgm:pt>
    <dgm:pt modelId="{3D84CEF3-B95D-4CF5-84BA-0EDB78561FFC}" type="sibTrans" cxnId="{2D3F2B6A-8D25-44E7-88FE-217406802D35}">
      <dgm:prSet/>
      <dgm:spPr/>
      <dgm:t>
        <a:bodyPr/>
        <a:lstStyle/>
        <a:p>
          <a:endParaRPr lang="es-ES"/>
        </a:p>
      </dgm:t>
    </dgm:pt>
    <dgm:pt modelId="{B07142FD-0498-4C9F-A3F7-57E3D15320CD}">
      <dgm:prSet phldrT="[Texto]" custT="1"/>
      <dgm:spPr/>
      <dgm:t>
        <a:bodyPr/>
        <a:lstStyle/>
        <a:p>
          <a:pPr algn="ctr"/>
          <a:r>
            <a:rPr lang="es-ES_tradnl" sz="1600" dirty="0" smtClean="0"/>
            <a:t>Conocer</a:t>
          </a:r>
          <a:endParaRPr lang="es-ES" sz="1600" dirty="0"/>
        </a:p>
      </dgm:t>
    </dgm:pt>
    <dgm:pt modelId="{07CA9BFB-CB97-4407-8C79-AA2A49B98222}" type="parTrans" cxnId="{A8FB52E4-63CF-41C4-B161-0F8E0F68895C}">
      <dgm:prSet/>
      <dgm:spPr/>
      <dgm:t>
        <a:bodyPr/>
        <a:lstStyle/>
        <a:p>
          <a:endParaRPr lang="es-ES"/>
        </a:p>
      </dgm:t>
    </dgm:pt>
    <dgm:pt modelId="{072665F9-2310-4585-B430-75A12606935C}" type="sibTrans" cxnId="{A8FB52E4-63CF-41C4-B161-0F8E0F68895C}">
      <dgm:prSet/>
      <dgm:spPr/>
      <dgm:t>
        <a:bodyPr/>
        <a:lstStyle/>
        <a:p>
          <a:endParaRPr lang="es-ES"/>
        </a:p>
      </dgm:t>
    </dgm:pt>
    <dgm:pt modelId="{32A817F1-A7C8-45A1-B97C-1E87F2AE8AF8}">
      <dgm:prSet phldrT="[Texto]" custT="1"/>
      <dgm:spPr/>
      <dgm:t>
        <a:bodyPr/>
        <a:lstStyle/>
        <a:p>
          <a:pPr algn="ctr"/>
          <a:r>
            <a:rPr lang="es-ES_tradnl" sz="1600" dirty="0" smtClean="0"/>
            <a:t>Formas y mediciones geométricas</a:t>
          </a:r>
          <a:endParaRPr lang="es-ES" sz="1600" dirty="0"/>
        </a:p>
      </dgm:t>
    </dgm:pt>
    <dgm:pt modelId="{E3C4243C-9735-4B7A-8FED-E5F858F07362}" type="parTrans" cxnId="{0D7E2713-C1FE-4998-AEC9-1175D2464064}">
      <dgm:prSet/>
      <dgm:spPr/>
      <dgm:t>
        <a:bodyPr/>
        <a:lstStyle/>
        <a:p>
          <a:endParaRPr lang="es-ES"/>
        </a:p>
      </dgm:t>
    </dgm:pt>
    <dgm:pt modelId="{B2EF075F-E624-4B85-8952-F58286411CD7}" type="sibTrans" cxnId="{0D7E2713-C1FE-4998-AEC9-1175D2464064}">
      <dgm:prSet/>
      <dgm:spPr/>
      <dgm:t>
        <a:bodyPr/>
        <a:lstStyle/>
        <a:p>
          <a:endParaRPr lang="es-ES"/>
        </a:p>
      </dgm:t>
    </dgm:pt>
    <dgm:pt modelId="{0EE01E91-0D38-4B2D-A441-0DAE1E25457B}">
      <dgm:prSet phldrT="[Texto]" custT="1"/>
      <dgm:spPr/>
      <dgm:t>
        <a:bodyPr/>
        <a:lstStyle/>
        <a:p>
          <a:pPr marL="0" indent="0" algn="ctr">
            <a:tabLst>
              <a:tab pos="714375" algn="l"/>
            </a:tabLst>
          </a:pPr>
          <a:r>
            <a:rPr lang="es-ES_tradnl" sz="1600" dirty="0" smtClean="0"/>
            <a:t>Representación de datos</a:t>
          </a:r>
          <a:endParaRPr lang="es-ES" sz="1600" dirty="0"/>
        </a:p>
      </dgm:t>
    </dgm:pt>
    <dgm:pt modelId="{1ED9267A-0575-45A0-A706-FA017C8072B6}" type="parTrans" cxnId="{14897CBB-C2BC-4D6B-910C-F710F65C7334}">
      <dgm:prSet/>
      <dgm:spPr/>
      <dgm:t>
        <a:bodyPr/>
        <a:lstStyle/>
        <a:p>
          <a:endParaRPr lang="es-ES"/>
        </a:p>
      </dgm:t>
    </dgm:pt>
    <dgm:pt modelId="{6E548B3A-3A48-478A-A9F7-92E56A5F477E}" type="sibTrans" cxnId="{14897CBB-C2BC-4D6B-910C-F710F65C7334}">
      <dgm:prSet/>
      <dgm:spPr/>
      <dgm:t>
        <a:bodyPr/>
        <a:lstStyle/>
        <a:p>
          <a:endParaRPr lang="es-ES"/>
        </a:p>
      </dgm:t>
    </dgm:pt>
    <dgm:pt modelId="{1D4416B5-E877-4069-892B-2CF1534503DB}">
      <dgm:prSet phldrT="[Texto]" custT="1"/>
      <dgm:spPr/>
      <dgm:t>
        <a:bodyPr/>
        <a:lstStyle/>
        <a:p>
          <a:pPr algn="ctr"/>
          <a:r>
            <a:rPr lang="es-ES_tradnl" sz="1600" dirty="0" smtClean="0"/>
            <a:t>Aplicar</a:t>
          </a:r>
          <a:endParaRPr lang="es-ES" sz="1600" dirty="0"/>
        </a:p>
      </dgm:t>
    </dgm:pt>
    <dgm:pt modelId="{A9420E62-17F8-4DDD-94DE-123DADD6E115}" type="parTrans" cxnId="{25BCC727-6E92-4A82-85DB-B6FE41EF22AB}">
      <dgm:prSet/>
      <dgm:spPr/>
      <dgm:t>
        <a:bodyPr/>
        <a:lstStyle/>
        <a:p>
          <a:endParaRPr lang="es-ES"/>
        </a:p>
      </dgm:t>
    </dgm:pt>
    <dgm:pt modelId="{53303C60-6662-4320-BA59-0AAEA5D66AD9}" type="sibTrans" cxnId="{25BCC727-6E92-4A82-85DB-B6FE41EF22AB}">
      <dgm:prSet/>
      <dgm:spPr/>
      <dgm:t>
        <a:bodyPr/>
        <a:lstStyle/>
        <a:p>
          <a:endParaRPr lang="es-ES"/>
        </a:p>
      </dgm:t>
    </dgm:pt>
    <dgm:pt modelId="{D04BB8FF-C4FA-47B4-B4AC-0BCDC661DC1E}">
      <dgm:prSet phldrT="[Texto]" custT="1"/>
      <dgm:spPr/>
      <dgm:t>
        <a:bodyPr/>
        <a:lstStyle/>
        <a:p>
          <a:pPr algn="ctr"/>
          <a:r>
            <a:rPr lang="es-ES_tradnl" sz="1600" dirty="0" smtClean="0"/>
            <a:t>Razonar</a:t>
          </a:r>
          <a:endParaRPr lang="es-ES" sz="1600" dirty="0"/>
        </a:p>
      </dgm:t>
    </dgm:pt>
    <dgm:pt modelId="{24125D95-7423-4319-AC4F-21DB5194AFE6}" type="parTrans" cxnId="{1B329893-F083-4D9C-BD1D-CD6EC0D3CA37}">
      <dgm:prSet/>
      <dgm:spPr/>
      <dgm:t>
        <a:bodyPr/>
        <a:lstStyle/>
        <a:p>
          <a:endParaRPr lang="es-ES"/>
        </a:p>
      </dgm:t>
    </dgm:pt>
    <dgm:pt modelId="{0FA18867-C28E-4B04-99A0-66C9C0C90DB9}" type="sibTrans" cxnId="{1B329893-F083-4D9C-BD1D-CD6EC0D3CA37}">
      <dgm:prSet/>
      <dgm:spPr/>
      <dgm:t>
        <a:bodyPr/>
        <a:lstStyle/>
        <a:p>
          <a:endParaRPr lang="es-ES"/>
        </a:p>
      </dgm:t>
    </dgm:pt>
    <dgm:pt modelId="{6D131A66-2242-4BCD-B754-A688DFA1AB36}">
      <dgm:prSet phldrT="[Texto]" custT="1"/>
      <dgm:spPr/>
      <dgm:t>
        <a:bodyPr/>
        <a:lstStyle/>
        <a:p>
          <a:r>
            <a:rPr lang="es-ES_tradnl" sz="2000" b="1" dirty="0" smtClean="0">
              <a:effectLst/>
            </a:rPr>
            <a:t>Dominios de contenidos</a:t>
          </a:r>
          <a:endParaRPr lang="es-ES" sz="2000" b="1" dirty="0">
            <a:effectLst/>
          </a:endParaRPr>
        </a:p>
      </dgm:t>
    </dgm:pt>
    <dgm:pt modelId="{EC297CFF-5788-461B-AC90-4BAAB6A06DE0}" type="sibTrans" cxnId="{BCE60EAF-295B-4C85-A035-75EA5B8DA5F7}">
      <dgm:prSet/>
      <dgm:spPr/>
      <dgm:t>
        <a:bodyPr/>
        <a:lstStyle/>
        <a:p>
          <a:endParaRPr lang="es-ES"/>
        </a:p>
      </dgm:t>
    </dgm:pt>
    <dgm:pt modelId="{B46BC574-01B4-4F86-B98F-2A443921F006}" type="parTrans" cxnId="{BCE60EAF-295B-4C85-A035-75EA5B8DA5F7}">
      <dgm:prSet/>
      <dgm:spPr/>
      <dgm:t>
        <a:bodyPr/>
        <a:lstStyle/>
        <a:p>
          <a:endParaRPr lang="es-ES"/>
        </a:p>
      </dgm:t>
    </dgm:pt>
    <dgm:pt modelId="{D8E573C9-8DEB-4E8E-9962-C1DEE2BB401A}" type="pres">
      <dgm:prSet presAssocID="{B6C8F018-D106-48F4-A8FC-2AC9E0453C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18B71A-2196-46B4-9543-E010B2C2029C}" type="pres">
      <dgm:prSet presAssocID="{6D131A66-2242-4BCD-B754-A688DFA1AB36}" presName="compNode" presStyleCnt="0"/>
      <dgm:spPr/>
      <dgm:t>
        <a:bodyPr/>
        <a:lstStyle/>
        <a:p>
          <a:endParaRPr lang="es-ES"/>
        </a:p>
      </dgm:t>
    </dgm:pt>
    <dgm:pt modelId="{C5ADD314-C1E9-45BD-BC68-267B9B1B6198}" type="pres">
      <dgm:prSet presAssocID="{6D131A66-2242-4BCD-B754-A688DFA1AB36}" presName="aNode" presStyleLbl="bgShp" presStyleIdx="0" presStyleCnt="2" custLinFactNeighborX="-3748"/>
      <dgm:spPr/>
      <dgm:t>
        <a:bodyPr/>
        <a:lstStyle/>
        <a:p>
          <a:endParaRPr lang="es-ES"/>
        </a:p>
      </dgm:t>
    </dgm:pt>
    <dgm:pt modelId="{9C17E138-ED70-4D18-87AC-878C3254BD7D}" type="pres">
      <dgm:prSet presAssocID="{6D131A66-2242-4BCD-B754-A688DFA1AB36}" presName="textNode" presStyleLbl="bgShp" presStyleIdx="0" presStyleCnt="2"/>
      <dgm:spPr/>
      <dgm:t>
        <a:bodyPr/>
        <a:lstStyle/>
        <a:p>
          <a:endParaRPr lang="es-ES"/>
        </a:p>
      </dgm:t>
    </dgm:pt>
    <dgm:pt modelId="{0ABFAD0F-D971-4236-A94A-1678307625C6}" type="pres">
      <dgm:prSet presAssocID="{6D131A66-2242-4BCD-B754-A688DFA1AB36}" presName="compChildNode" presStyleCnt="0"/>
      <dgm:spPr/>
      <dgm:t>
        <a:bodyPr/>
        <a:lstStyle/>
        <a:p>
          <a:endParaRPr lang="es-ES"/>
        </a:p>
      </dgm:t>
    </dgm:pt>
    <dgm:pt modelId="{E1E64805-FDDA-4429-948D-5FC3D20CFD94}" type="pres">
      <dgm:prSet presAssocID="{6D131A66-2242-4BCD-B754-A688DFA1AB36}" presName="theInnerList" presStyleCnt="0"/>
      <dgm:spPr/>
      <dgm:t>
        <a:bodyPr/>
        <a:lstStyle/>
        <a:p>
          <a:endParaRPr lang="es-ES"/>
        </a:p>
      </dgm:t>
    </dgm:pt>
    <dgm:pt modelId="{BD18C081-E341-4B84-960C-A82A64CFA66D}" type="pres">
      <dgm:prSet presAssocID="{0180510D-2C29-4E81-8BF0-E92A7508ECC5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70016-3339-473A-9E3F-9A75C483C053}" type="pres">
      <dgm:prSet presAssocID="{0180510D-2C29-4E81-8BF0-E92A7508ECC5}" presName="aSpace2" presStyleCnt="0"/>
      <dgm:spPr/>
      <dgm:t>
        <a:bodyPr/>
        <a:lstStyle/>
        <a:p>
          <a:endParaRPr lang="es-ES"/>
        </a:p>
      </dgm:t>
    </dgm:pt>
    <dgm:pt modelId="{D4C01669-A980-4EA0-B235-C400534537D3}" type="pres">
      <dgm:prSet presAssocID="{32A817F1-A7C8-45A1-B97C-1E87F2AE8AF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6CC0E9-6937-4A77-AB3C-BA1E68519883}" type="pres">
      <dgm:prSet presAssocID="{32A817F1-A7C8-45A1-B97C-1E87F2AE8AF8}" presName="aSpace2" presStyleCnt="0"/>
      <dgm:spPr/>
      <dgm:t>
        <a:bodyPr/>
        <a:lstStyle/>
        <a:p>
          <a:endParaRPr lang="es-ES"/>
        </a:p>
      </dgm:t>
    </dgm:pt>
    <dgm:pt modelId="{097BC27B-98DE-40F4-8081-29767DDB8492}" type="pres">
      <dgm:prSet presAssocID="{0EE01E91-0D38-4B2D-A441-0DAE1E25457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7DB4C6-2F4E-4574-BA9D-5C562B5EC615}" type="pres">
      <dgm:prSet presAssocID="{6D131A66-2242-4BCD-B754-A688DFA1AB36}" presName="aSpace" presStyleCnt="0"/>
      <dgm:spPr/>
      <dgm:t>
        <a:bodyPr/>
        <a:lstStyle/>
        <a:p>
          <a:endParaRPr lang="es-ES"/>
        </a:p>
      </dgm:t>
    </dgm:pt>
    <dgm:pt modelId="{13649CE6-7D5D-4DE4-A2FF-4102FF9E0BE3}" type="pres">
      <dgm:prSet presAssocID="{BF370959-CBD6-4283-9733-7438391FAE86}" presName="compNode" presStyleCnt="0"/>
      <dgm:spPr/>
      <dgm:t>
        <a:bodyPr/>
        <a:lstStyle/>
        <a:p>
          <a:endParaRPr lang="es-ES"/>
        </a:p>
      </dgm:t>
    </dgm:pt>
    <dgm:pt modelId="{5F735340-2F4C-4E28-83A4-6F31A7933BD1}" type="pres">
      <dgm:prSet presAssocID="{BF370959-CBD6-4283-9733-7438391FAE86}" presName="aNode" presStyleLbl="bgShp" presStyleIdx="1" presStyleCnt="2" custLinFactNeighborX="-1928"/>
      <dgm:spPr/>
      <dgm:t>
        <a:bodyPr/>
        <a:lstStyle/>
        <a:p>
          <a:endParaRPr lang="es-ES"/>
        </a:p>
      </dgm:t>
    </dgm:pt>
    <dgm:pt modelId="{7EC27839-D815-4569-A7C4-14ADE69AB25D}" type="pres">
      <dgm:prSet presAssocID="{BF370959-CBD6-4283-9733-7438391FAE86}" presName="textNode" presStyleLbl="bgShp" presStyleIdx="1" presStyleCnt="2"/>
      <dgm:spPr/>
      <dgm:t>
        <a:bodyPr/>
        <a:lstStyle/>
        <a:p>
          <a:endParaRPr lang="es-ES"/>
        </a:p>
      </dgm:t>
    </dgm:pt>
    <dgm:pt modelId="{D79A9179-B911-4A90-A480-AFF502BFE0C4}" type="pres">
      <dgm:prSet presAssocID="{BF370959-CBD6-4283-9733-7438391FAE86}" presName="compChildNode" presStyleCnt="0"/>
      <dgm:spPr/>
      <dgm:t>
        <a:bodyPr/>
        <a:lstStyle/>
        <a:p>
          <a:endParaRPr lang="es-ES"/>
        </a:p>
      </dgm:t>
    </dgm:pt>
    <dgm:pt modelId="{F19601D6-8A2D-4472-B3FD-307CFF2612BC}" type="pres">
      <dgm:prSet presAssocID="{BF370959-CBD6-4283-9733-7438391FAE86}" presName="theInnerList" presStyleCnt="0"/>
      <dgm:spPr/>
      <dgm:t>
        <a:bodyPr/>
        <a:lstStyle/>
        <a:p>
          <a:endParaRPr lang="es-ES"/>
        </a:p>
      </dgm:t>
    </dgm:pt>
    <dgm:pt modelId="{3B5835AF-348E-4AAB-AD51-887BEDF9FB92}" type="pres">
      <dgm:prSet presAssocID="{B07142FD-0498-4C9F-A3F7-57E3D15320C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5C6500-688B-48A2-A893-A0F3ED5A864A}" type="pres">
      <dgm:prSet presAssocID="{B07142FD-0498-4C9F-A3F7-57E3D15320CD}" presName="aSpace2" presStyleCnt="0"/>
      <dgm:spPr/>
      <dgm:t>
        <a:bodyPr/>
        <a:lstStyle/>
        <a:p>
          <a:endParaRPr lang="es-ES"/>
        </a:p>
      </dgm:t>
    </dgm:pt>
    <dgm:pt modelId="{6272FA82-D0C7-4D3E-9736-E7A91149E8D4}" type="pres">
      <dgm:prSet presAssocID="{1D4416B5-E877-4069-892B-2CF1534503DB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8D5B8-9CFE-4655-8CF3-955BD5D6B16D}" type="pres">
      <dgm:prSet presAssocID="{1D4416B5-E877-4069-892B-2CF1534503DB}" presName="aSpace2" presStyleCnt="0"/>
      <dgm:spPr/>
      <dgm:t>
        <a:bodyPr/>
        <a:lstStyle/>
        <a:p>
          <a:endParaRPr lang="es-ES"/>
        </a:p>
      </dgm:t>
    </dgm:pt>
    <dgm:pt modelId="{8315F7A3-8CD2-40E6-A449-06A420779BA6}" type="pres">
      <dgm:prSet presAssocID="{D04BB8FF-C4FA-47B4-B4AC-0BCDC661DC1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329893-F083-4D9C-BD1D-CD6EC0D3CA37}" srcId="{BF370959-CBD6-4283-9733-7438391FAE86}" destId="{D04BB8FF-C4FA-47B4-B4AC-0BCDC661DC1E}" srcOrd="2" destOrd="0" parTransId="{24125D95-7423-4319-AC4F-21DB5194AFE6}" sibTransId="{0FA18867-C28E-4B04-99A0-66C9C0C90DB9}"/>
    <dgm:cxn modelId="{2D3F2B6A-8D25-44E7-88FE-217406802D35}" srcId="{B6C8F018-D106-48F4-A8FC-2AC9E0453CDC}" destId="{BF370959-CBD6-4283-9733-7438391FAE86}" srcOrd="1" destOrd="0" parTransId="{75501AA1-AEC3-4625-B665-CE67EA7C980F}" sibTransId="{3D84CEF3-B95D-4CF5-84BA-0EDB78561FFC}"/>
    <dgm:cxn modelId="{7F2907B5-2978-4B07-A6C9-FE4A62EB846B}" type="presOf" srcId="{0EE01E91-0D38-4B2D-A441-0DAE1E25457B}" destId="{097BC27B-98DE-40F4-8081-29767DDB8492}" srcOrd="0" destOrd="0" presId="urn:microsoft.com/office/officeart/2005/8/layout/lProcess2"/>
    <dgm:cxn modelId="{31F2C873-72A0-421B-8800-378BF9830B1F}" type="presOf" srcId="{32A817F1-A7C8-45A1-B97C-1E87F2AE8AF8}" destId="{D4C01669-A980-4EA0-B235-C400534537D3}" srcOrd="0" destOrd="0" presId="urn:microsoft.com/office/officeart/2005/8/layout/lProcess2"/>
    <dgm:cxn modelId="{9AB9EE36-6CA5-4754-8A14-C4345F1B40DE}" type="presOf" srcId="{6D131A66-2242-4BCD-B754-A688DFA1AB36}" destId="{9C17E138-ED70-4D18-87AC-878C3254BD7D}" srcOrd="1" destOrd="0" presId="urn:microsoft.com/office/officeart/2005/8/layout/lProcess2"/>
    <dgm:cxn modelId="{9DBB37AB-73E7-4576-99BA-CF6DDFCB581F}" type="presOf" srcId="{BF370959-CBD6-4283-9733-7438391FAE86}" destId="{5F735340-2F4C-4E28-83A4-6F31A7933BD1}" srcOrd="0" destOrd="0" presId="urn:microsoft.com/office/officeart/2005/8/layout/lProcess2"/>
    <dgm:cxn modelId="{A8FB52E4-63CF-41C4-B161-0F8E0F68895C}" srcId="{BF370959-CBD6-4283-9733-7438391FAE86}" destId="{B07142FD-0498-4C9F-A3F7-57E3D15320CD}" srcOrd="0" destOrd="0" parTransId="{07CA9BFB-CB97-4407-8C79-AA2A49B98222}" sibTransId="{072665F9-2310-4585-B430-75A12606935C}"/>
    <dgm:cxn modelId="{C05C931F-B547-4325-842C-7C7CC6611D77}" type="presOf" srcId="{B07142FD-0498-4C9F-A3F7-57E3D15320CD}" destId="{3B5835AF-348E-4AAB-AD51-887BEDF9FB92}" srcOrd="0" destOrd="0" presId="urn:microsoft.com/office/officeart/2005/8/layout/lProcess2"/>
    <dgm:cxn modelId="{25BCC727-6E92-4A82-85DB-B6FE41EF22AB}" srcId="{BF370959-CBD6-4283-9733-7438391FAE86}" destId="{1D4416B5-E877-4069-892B-2CF1534503DB}" srcOrd="1" destOrd="0" parTransId="{A9420E62-17F8-4DDD-94DE-123DADD6E115}" sibTransId="{53303C60-6662-4320-BA59-0AAEA5D66AD9}"/>
    <dgm:cxn modelId="{5627012E-331F-4856-9A16-653AE07F4518}" type="presOf" srcId="{1D4416B5-E877-4069-892B-2CF1534503DB}" destId="{6272FA82-D0C7-4D3E-9736-E7A91149E8D4}" srcOrd="0" destOrd="0" presId="urn:microsoft.com/office/officeart/2005/8/layout/lProcess2"/>
    <dgm:cxn modelId="{0D7E2713-C1FE-4998-AEC9-1175D2464064}" srcId="{6D131A66-2242-4BCD-B754-A688DFA1AB36}" destId="{32A817F1-A7C8-45A1-B97C-1E87F2AE8AF8}" srcOrd="1" destOrd="0" parTransId="{E3C4243C-9735-4B7A-8FED-E5F858F07362}" sibTransId="{B2EF075F-E624-4B85-8952-F58286411CD7}"/>
    <dgm:cxn modelId="{BCE60EAF-295B-4C85-A035-75EA5B8DA5F7}" srcId="{B6C8F018-D106-48F4-A8FC-2AC9E0453CDC}" destId="{6D131A66-2242-4BCD-B754-A688DFA1AB36}" srcOrd="0" destOrd="0" parTransId="{B46BC574-01B4-4F86-B98F-2A443921F006}" sibTransId="{EC297CFF-5788-461B-AC90-4BAAB6A06DE0}"/>
    <dgm:cxn modelId="{18F89322-FD4A-4438-893B-D53CA4DE1475}" type="presOf" srcId="{0180510D-2C29-4E81-8BF0-E92A7508ECC5}" destId="{BD18C081-E341-4B84-960C-A82A64CFA66D}" srcOrd="0" destOrd="0" presId="urn:microsoft.com/office/officeart/2005/8/layout/lProcess2"/>
    <dgm:cxn modelId="{432F79D4-AAC1-4FC1-9ED8-4C43CE0B6E59}" type="presOf" srcId="{BF370959-CBD6-4283-9733-7438391FAE86}" destId="{7EC27839-D815-4569-A7C4-14ADE69AB25D}" srcOrd="1" destOrd="0" presId="urn:microsoft.com/office/officeart/2005/8/layout/lProcess2"/>
    <dgm:cxn modelId="{1C8F2589-00A4-4A51-AB27-307D280D5241}" type="presOf" srcId="{D04BB8FF-C4FA-47B4-B4AC-0BCDC661DC1E}" destId="{8315F7A3-8CD2-40E6-A449-06A420779BA6}" srcOrd="0" destOrd="0" presId="urn:microsoft.com/office/officeart/2005/8/layout/lProcess2"/>
    <dgm:cxn modelId="{14897CBB-C2BC-4D6B-910C-F710F65C7334}" srcId="{6D131A66-2242-4BCD-B754-A688DFA1AB36}" destId="{0EE01E91-0D38-4B2D-A441-0DAE1E25457B}" srcOrd="2" destOrd="0" parTransId="{1ED9267A-0575-45A0-A706-FA017C8072B6}" sibTransId="{6E548B3A-3A48-478A-A9F7-92E56A5F477E}"/>
    <dgm:cxn modelId="{97D3848F-C963-486E-9C02-24877E9078C7}" srcId="{6D131A66-2242-4BCD-B754-A688DFA1AB36}" destId="{0180510D-2C29-4E81-8BF0-E92A7508ECC5}" srcOrd="0" destOrd="0" parTransId="{AF78FF49-1A0C-4033-8CA3-916ACCD2B1A2}" sibTransId="{EB1F03CB-BA9A-4C5F-A250-1A4543DDA875}"/>
    <dgm:cxn modelId="{6F2E1638-9891-476F-8FFB-03C27E3D9605}" type="presOf" srcId="{6D131A66-2242-4BCD-B754-A688DFA1AB36}" destId="{C5ADD314-C1E9-45BD-BC68-267B9B1B6198}" srcOrd="0" destOrd="0" presId="urn:microsoft.com/office/officeart/2005/8/layout/lProcess2"/>
    <dgm:cxn modelId="{B1000D5D-CE55-4661-8D38-ECF95D851DD9}" type="presOf" srcId="{B6C8F018-D106-48F4-A8FC-2AC9E0453CDC}" destId="{D8E573C9-8DEB-4E8E-9962-C1DEE2BB401A}" srcOrd="0" destOrd="0" presId="urn:microsoft.com/office/officeart/2005/8/layout/lProcess2"/>
    <dgm:cxn modelId="{7A5A83A4-A28B-4CB9-9EEC-C2EEDFCF3602}" type="presParOf" srcId="{D8E573C9-8DEB-4E8E-9962-C1DEE2BB401A}" destId="{6918B71A-2196-46B4-9543-E010B2C2029C}" srcOrd="0" destOrd="0" presId="urn:microsoft.com/office/officeart/2005/8/layout/lProcess2"/>
    <dgm:cxn modelId="{A79063F7-77D5-4269-B321-DF4ED8BFCDC4}" type="presParOf" srcId="{6918B71A-2196-46B4-9543-E010B2C2029C}" destId="{C5ADD314-C1E9-45BD-BC68-267B9B1B6198}" srcOrd="0" destOrd="0" presId="urn:microsoft.com/office/officeart/2005/8/layout/lProcess2"/>
    <dgm:cxn modelId="{36587A3C-32B9-4B3F-B270-B7F7451285F1}" type="presParOf" srcId="{6918B71A-2196-46B4-9543-E010B2C2029C}" destId="{9C17E138-ED70-4D18-87AC-878C3254BD7D}" srcOrd="1" destOrd="0" presId="urn:microsoft.com/office/officeart/2005/8/layout/lProcess2"/>
    <dgm:cxn modelId="{6BC4F4AF-FEBC-476D-BBB9-802977BC75CB}" type="presParOf" srcId="{6918B71A-2196-46B4-9543-E010B2C2029C}" destId="{0ABFAD0F-D971-4236-A94A-1678307625C6}" srcOrd="2" destOrd="0" presId="urn:microsoft.com/office/officeart/2005/8/layout/lProcess2"/>
    <dgm:cxn modelId="{E6A44978-9AAC-440E-82DA-70D282EEE233}" type="presParOf" srcId="{0ABFAD0F-D971-4236-A94A-1678307625C6}" destId="{E1E64805-FDDA-4429-948D-5FC3D20CFD94}" srcOrd="0" destOrd="0" presId="urn:microsoft.com/office/officeart/2005/8/layout/lProcess2"/>
    <dgm:cxn modelId="{953FB598-8AF9-4CA6-9CCD-D59CA6BB75AE}" type="presParOf" srcId="{E1E64805-FDDA-4429-948D-5FC3D20CFD94}" destId="{BD18C081-E341-4B84-960C-A82A64CFA66D}" srcOrd="0" destOrd="0" presId="urn:microsoft.com/office/officeart/2005/8/layout/lProcess2"/>
    <dgm:cxn modelId="{77E24D28-6CFE-42B4-AD93-F94DCB0C3BA9}" type="presParOf" srcId="{E1E64805-FDDA-4429-948D-5FC3D20CFD94}" destId="{58C70016-3339-473A-9E3F-9A75C483C053}" srcOrd="1" destOrd="0" presId="urn:microsoft.com/office/officeart/2005/8/layout/lProcess2"/>
    <dgm:cxn modelId="{7A1B1F10-8BD6-4489-A593-DCEFB2273D1A}" type="presParOf" srcId="{E1E64805-FDDA-4429-948D-5FC3D20CFD94}" destId="{D4C01669-A980-4EA0-B235-C400534537D3}" srcOrd="2" destOrd="0" presId="urn:microsoft.com/office/officeart/2005/8/layout/lProcess2"/>
    <dgm:cxn modelId="{E9AF3E0E-7046-40B5-A554-D2CCB90F85ED}" type="presParOf" srcId="{E1E64805-FDDA-4429-948D-5FC3D20CFD94}" destId="{DE6CC0E9-6937-4A77-AB3C-BA1E68519883}" srcOrd="3" destOrd="0" presId="urn:microsoft.com/office/officeart/2005/8/layout/lProcess2"/>
    <dgm:cxn modelId="{91B34B1B-BC0D-4C9E-B7A2-1F8D8FC0CD7F}" type="presParOf" srcId="{E1E64805-FDDA-4429-948D-5FC3D20CFD94}" destId="{097BC27B-98DE-40F4-8081-29767DDB8492}" srcOrd="4" destOrd="0" presId="urn:microsoft.com/office/officeart/2005/8/layout/lProcess2"/>
    <dgm:cxn modelId="{1157D7DF-0546-4506-92AE-2D04FE7281B7}" type="presParOf" srcId="{D8E573C9-8DEB-4E8E-9962-C1DEE2BB401A}" destId="{257DB4C6-2F4E-4574-BA9D-5C562B5EC615}" srcOrd="1" destOrd="0" presId="urn:microsoft.com/office/officeart/2005/8/layout/lProcess2"/>
    <dgm:cxn modelId="{083AF81F-2D03-4981-A175-86793C64B5C0}" type="presParOf" srcId="{D8E573C9-8DEB-4E8E-9962-C1DEE2BB401A}" destId="{13649CE6-7D5D-4DE4-A2FF-4102FF9E0BE3}" srcOrd="2" destOrd="0" presId="urn:microsoft.com/office/officeart/2005/8/layout/lProcess2"/>
    <dgm:cxn modelId="{5D209BC3-3207-4B8A-938E-B6E02F9B2619}" type="presParOf" srcId="{13649CE6-7D5D-4DE4-A2FF-4102FF9E0BE3}" destId="{5F735340-2F4C-4E28-83A4-6F31A7933BD1}" srcOrd="0" destOrd="0" presId="urn:microsoft.com/office/officeart/2005/8/layout/lProcess2"/>
    <dgm:cxn modelId="{88C3FBB0-715C-4417-8B52-D897BC31C47E}" type="presParOf" srcId="{13649CE6-7D5D-4DE4-A2FF-4102FF9E0BE3}" destId="{7EC27839-D815-4569-A7C4-14ADE69AB25D}" srcOrd="1" destOrd="0" presId="urn:microsoft.com/office/officeart/2005/8/layout/lProcess2"/>
    <dgm:cxn modelId="{B4E7DD15-985F-4F67-B3C7-702F3C46824B}" type="presParOf" srcId="{13649CE6-7D5D-4DE4-A2FF-4102FF9E0BE3}" destId="{D79A9179-B911-4A90-A480-AFF502BFE0C4}" srcOrd="2" destOrd="0" presId="urn:microsoft.com/office/officeart/2005/8/layout/lProcess2"/>
    <dgm:cxn modelId="{C199EE59-D049-4A8B-9820-655176D023B2}" type="presParOf" srcId="{D79A9179-B911-4A90-A480-AFF502BFE0C4}" destId="{F19601D6-8A2D-4472-B3FD-307CFF2612BC}" srcOrd="0" destOrd="0" presId="urn:microsoft.com/office/officeart/2005/8/layout/lProcess2"/>
    <dgm:cxn modelId="{7CC1A4FB-5A5E-443F-9BAD-199750673EFF}" type="presParOf" srcId="{F19601D6-8A2D-4472-B3FD-307CFF2612BC}" destId="{3B5835AF-348E-4AAB-AD51-887BEDF9FB92}" srcOrd="0" destOrd="0" presId="urn:microsoft.com/office/officeart/2005/8/layout/lProcess2"/>
    <dgm:cxn modelId="{ADC15667-6AD0-47A1-9B48-C0E409D67180}" type="presParOf" srcId="{F19601D6-8A2D-4472-B3FD-307CFF2612BC}" destId="{A35C6500-688B-48A2-A893-A0F3ED5A864A}" srcOrd="1" destOrd="0" presId="urn:microsoft.com/office/officeart/2005/8/layout/lProcess2"/>
    <dgm:cxn modelId="{2BD0F1CE-85AB-44BB-84EE-C619CEF15099}" type="presParOf" srcId="{F19601D6-8A2D-4472-B3FD-307CFF2612BC}" destId="{6272FA82-D0C7-4D3E-9736-E7A91149E8D4}" srcOrd="2" destOrd="0" presId="urn:microsoft.com/office/officeart/2005/8/layout/lProcess2"/>
    <dgm:cxn modelId="{C0C0EFBC-2460-419F-895B-3A7A9341EC59}" type="presParOf" srcId="{F19601D6-8A2D-4472-B3FD-307CFF2612BC}" destId="{4378D5B8-9CFE-4655-8CF3-955BD5D6B16D}" srcOrd="3" destOrd="0" presId="urn:microsoft.com/office/officeart/2005/8/layout/lProcess2"/>
    <dgm:cxn modelId="{B1F01DF3-95C3-418A-AB9F-D82784D21293}" type="presParOf" srcId="{F19601D6-8A2D-4472-B3FD-307CFF2612BC}" destId="{8315F7A3-8CD2-40E6-A449-06A420779BA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8F018-D106-48F4-A8FC-2AC9E0453CDC}" type="doc">
      <dgm:prSet loTypeId="urn:microsoft.com/office/officeart/2005/8/layout/lProcess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0180510D-2C29-4E81-8BF0-E92A7508ECC5}">
      <dgm:prSet phldrT="[Texto]" custT="1"/>
      <dgm:spPr/>
      <dgm:t>
        <a:bodyPr/>
        <a:lstStyle/>
        <a:p>
          <a:r>
            <a:rPr lang="es-ES_tradnl" sz="1600" dirty="0" smtClean="0"/>
            <a:t>Ciencias de la vida</a:t>
          </a:r>
          <a:endParaRPr lang="es-ES" sz="1600" dirty="0"/>
        </a:p>
      </dgm:t>
    </dgm:pt>
    <dgm:pt modelId="{AF78FF49-1A0C-4033-8CA3-916ACCD2B1A2}" type="parTrans" cxnId="{97D3848F-C963-486E-9C02-24877E9078C7}">
      <dgm:prSet/>
      <dgm:spPr/>
      <dgm:t>
        <a:bodyPr/>
        <a:lstStyle/>
        <a:p>
          <a:endParaRPr lang="es-ES"/>
        </a:p>
      </dgm:t>
    </dgm:pt>
    <dgm:pt modelId="{EB1F03CB-BA9A-4C5F-A250-1A4543DDA875}" type="sibTrans" cxnId="{97D3848F-C963-486E-9C02-24877E9078C7}">
      <dgm:prSet/>
      <dgm:spPr/>
      <dgm:t>
        <a:bodyPr/>
        <a:lstStyle/>
        <a:p>
          <a:endParaRPr lang="es-ES"/>
        </a:p>
      </dgm:t>
    </dgm:pt>
    <dgm:pt modelId="{BF370959-CBD6-4283-9733-7438391FAE86}">
      <dgm:prSet phldrT="[Texto]" custT="1"/>
      <dgm:spPr/>
      <dgm:t>
        <a:bodyPr/>
        <a:lstStyle/>
        <a:p>
          <a:r>
            <a:rPr lang="es-ES_tradnl" sz="2000" b="1" dirty="0" smtClean="0"/>
            <a:t>Dominios cognitivos</a:t>
          </a:r>
          <a:endParaRPr lang="es-ES" sz="2000" b="1" dirty="0"/>
        </a:p>
      </dgm:t>
    </dgm:pt>
    <dgm:pt modelId="{75501AA1-AEC3-4625-B665-CE67EA7C980F}" type="parTrans" cxnId="{2D3F2B6A-8D25-44E7-88FE-217406802D35}">
      <dgm:prSet/>
      <dgm:spPr/>
      <dgm:t>
        <a:bodyPr/>
        <a:lstStyle/>
        <a:p>
          <a:endParaRPr lang="es-ES"/>
        </a:p>
      </dgm:t>
    </dgm:pt>
    <dgm:pt modelId="{3D84CEF3-B95D-4CF5-84BA-0EDB78561FFC}" type="sibTrans" cxnId="{2D3F2B6A-8D25-44E7-88FE-217406802D35}">
      <dgm:prSet/>
      <dgm:spPr/>
      <dgm:t>
        <a:bodyPr/>
        <a:lstStyle/>
        <a:p>
          <a:endParaRPr lang="es-ES"/>
        </a:p>
      </dgm:t>
    </dgm:pt>
    <dgm:pt modelId="{B07142FD-0498-4C9F-A3F7-57E3D15320CD}">
      <dgm:prSet phldrT="[Texto]" custT="1"/>
      <dgm:spPr/>
      <dgm:t>
        <a:bodyPr/>
        <a:lstStyle/>
        <a:p>
          <a:r>
            <a:rPr lang="es-ES_tradnl" sz="1600" dirty="0" smtClean="0"/>
            <a:t>Conocer</a:t>
          </a:r>
          <a:endParaRPr lang="es-ES" sz="1600" dirty="0"/>
        </a:p>
      </dgm:t>
    </dgm:pt>
    <dgm:pt modelId="{07CA9BFB-CB97-4407-8C79-AA2A49B98222}" type="parTrans" cxnId="{A8FB52E4-63CF-41C4-B161-0F8E0F68895C}">
      <dgm:prSet/>
      <dgm:spPr/>
      <dgm:t>
        <a:bodyPr/>
        <a:lstStyle/>
        <a:p>
          <a:endParaRPr lang="es-ES"/>
        </a:p>
      </dgm:t>
    </dgm:pt>
    <dgm:pt modelId="{072665F9-2310-4585-B430-75A12606935C}" type="sibTrans" cxnId="{A8FB52E4-63CF-41C4-B161-0F8E0F68895C}">
      <dgm:prSet/>
      <dgm:spPr/>
      <dgm:t>
        <a:bodyPr/>
        <a:lstStyle/>
        <a:p>
          <a:endParaRPr lang="es-ES"/>
        </a:p>
      </dgm:t>
    </dgm:pt>
    <dgm:pt modelId="{32A817F1-A7C8-45A1-B97C-1E87F2AE8AF8}">
      <dgm:prSet phldrT="[Texto]" custT="1"/>
      <dgm:spPr/>
      <dgm:t>
        <a:bodyPr/>
        <a:lstStyle/>
        <a:p>
          <a:r>
            <a:rPr lang="es-ES_tradnl" sz="1600" dirty="0" smtClean="0"/>
            <a:t>Ciencias físicas</a:t>
          </a:r>
          <a:endParaRPr lang="es-ES" sz="1600" dirty="0"/>
        </a:p>
      </dgm:t>
    </dgm:pt>
    <dgm:pt modelId="{E3C4243C-9735-4B7A-8FED-E5F858F07362}" type="parTrans" cxnId="{0D7E2713-C1FE-4998-AEC9-1175D2464064}">
      <dgm:prSet/>
      <dgm:spPr/>
      <dgm:t>
        <a:bodyPr/>
        <a:lstStyle/>
        <a:p>
          <a:endParaRPr lang="es-ES"/>
        </a:p>
      </dgm:t>
    </dgm:pt>
    <dgm:pt modelId="{B2EF075F-E624-4B85-8952-F58286411CD7}" type="sibTrans" cxnId="{0D7E2713-C1FE-4998-AEC9-1175D2464064}">
      <dgm:prSet/>
      <dgm:spPr/>
      <dgm:t>
        <a:bodyPr/>
        <a:lstStyle/>
        <a:p>
          <a:endParaRPr lang="es-ES"/>
        </a:p>
      </dgm:t>
    </dgm:pt>
    <dgm:pt modelId="{0EE01E91-0D38-4B2D-A441-0DAE1E25457B}">
      <dgm:prSet phldrT="[Texto]" custT="1"/>
      <dgm:spPr/>
      <dgm:t>
        <a:bodyPr/>
        <a:lstStyle/>
        <a:p>
          <a:r>
            <a:rPr lang="es-ES_tradnl" sz="1600" dirty="0" smtClean="0"/>
            <a:t>Ciencias de la Tierra</a:t>
          </a:r>
          <a:endParaRPr lang="es-ES" sz="1600" dirty="0"/>
        </a:p>
      </dgm:t>
    </dgm:pt>
    <dgm:pt modelId="{1ED9267A-0575-45A0-A706-FA017C8072B6}" type="parTrans" cxnId="{14897CBB-C2BC-4D6B-910C-F710F65C7334}">
      <dgm:prSet/>
      <dgm:spPr/>
      <dgm:t>
        <a:bodyPr/>
        <a:lstStyle/>
        <a:p>
          <a:endParaRPr lang="es-ES"/>
        </a:p>
      </dgm:t>
    </dgm:pt>
    <dgm:pt modelId="{6E548B3A-3A48-478A-A9F7-92E56A5F477E}" type="sibTrans" cxnId="{14897CBB-C2BC-4D6B-910C-F710F65C7334}">
      <dgm:prSet/>
      <dgm:spPr/>
      <dgm:t>
        <a:bodyPr/>
        <a:lstStyle/>
        <a:p>
          <a:endParaRPr lang="es-ES"/>
        </a:p>
      </dgm:t>
    </dgm:pt>
    <dgm:pt modelId="{1D4416B5-E877-4069-892B-2CF1534503DB}">
      <dgm:prSet phldrT="[Texto]" custT="1"/>
      <dgm:spPr/>
      <dgm:t>
        <a:bodyPr/>
        <a:lstStyle/>
        <a:p>
          <a:r>
            <a:rPr lang="es-ES_tradnl" sz="1600" dirty="0" smtClean="0"/>
            <a:t>Aplicar</a:t>
          </a:r>
          <a:endParaRPr lang="es-ES" sz="1600" dirty="0"/>
        </a:p>
      </dgm:t>
    </dgm:pt>
    <dgm:pt modelId="{A9420E62-17F8-4DDD-94DE-123DADD6E115}" type="parTrans" cxnId="{25BCC727-6E92-4A82-85DB-B6FE41EF22AB}">
      <dgm:prSet/>
      <dgm:spPr/>
      <dgm:t>
        <a:bodyPr/>
        <a:lstStyle/>
        <a:p>
          <a:endParaRPr lang="es-ES"/>
        </a:p>
      </dgm:t>
    </dgm:pt>
    <dgm:pt modelId="{53303C60-6662-4320-BA59-0AAEA5D66AD9}" type="sibTrans" cxnId="{25BCC727-6E92-4A82-85DB-B6FE41EF22AB}">
      <dgm:prSet/>
      <dgm:spPr/>
      <dgm:t>
        <a:bodyPr/>
        <a:lstStyle/>
        <a:p>
          <a:endParaRPr lang="es-ES"/>
        </a:p>
      </dgm:t>
    </dgm:pt>
    <dgm:pt modelId="{D04BB8FF-C4FA-47B4-B4AC-0BCDC661DC1E}">
      <dgm:prSet phldrT="[Texto]" custT="1"/>
      <dgm:spPr/>
      <dgm:t>
        <a:bodyPr/>
        <a:lstStyle/>
        <a:p>
          <a:r>
            <a:rPr lang="es-ES_tradnl" sz="1600" dirty="0" smtClean="0"/>
            <a:t>Razonar</a:t>
          </a:r>
          <a:endParaRPr lang="es-ES" sz="1600" dirty="0"/>
        </a:p>
      </dgm:t>
    </dgm:pt>
    <dgm:pt modelId="{24125D95-7423-4319-AC4F-21DB5194AFE6}" type="parTrans" cxnId="{1B329893-F083-4D9C-BD1D-CD6EC0D3CA37}">
      <dgm:prSet/>
      <dgm:spPr/>
      <dgm:t>
        <a:bodyPr/>
        <a:lstStyle/>
        <a:p>
          <a:endParaRPr lang="es-ES"/>
        </a:p>
      </dgm:t>
    </dgm:pt>
    <dgm:pt modelId="{0FA18867-C28E-4B04-99A0-66C9C0C90DB9}" type="sibTrans" cxnId="{1B329893-F083-4D9C-BD1D-CD6EC0D3CA37}">
      <dgm:prSet/>
      <dgm:spPr/>
      <dgm:t>
        <a:bodyPr/>
        <a:lstStyle/>
        <a:p>
          <a:endParaRPr lang="es-ES"/>
        </a:p>
      </dgm:t>
    </dgm:pt>
    <dgm:pt modelId="{6D131A66-2242-4BCD-B754-A688DFA1AB36}">
      <dgm:prSet phldrT="[Texto]" custT="1"/>
      <dgm:spPr/>
      <dgm:t>
        <a:bodyPr/>
        <a:lstStyle/>
        <a:p>
          <a:r>
            <a:rPr lang="es-ES_tradnl" sz="2000" b="1" dirty="0" smtClean="0"/>
            <a:t>Dominios de contenidos</a:t>
          </a:r>
          <a:endParaRPr lang="es-ES" sz="2000" b="1" dirty="0"/>
        </a:p>
      </dgm:t>
    </dgm:pt>
    <dgm:pt modelId="{EC297CFF-5788-461B-AC90-4BAAB6A06DE0}" type="sibTrans" cxnId="{BCE60EAF-295B-4C85-A035-75EA5B8DA5F7}">
      <dgm:prSet/>
      <dgm:spPr/>
      <dgm:t>
        <a:bodyPr/>
        <a:lstStyle/>
        <a:p>
          <a:endParaRPr lang="es-ES"/>
        </a:p>
      </dgm:t>
    </dgm:pt>
    <dgm:pt modelId="{B46BC574-01B4-4F86-B98F-2A443921F006}" type="parTrans" cxnId="{BCE60EAF-295B-4C85-A035-75EA5B8DA5F7}">
      <dgm:prSet/>
      <dgm:spPr/>
      <dgm:t>
        <a:bodyPr/>
        <a:lstStyle/>
        <a:p>
          <a:endParaRPr lang="es-ES"/>
        </a:p>
      </dgm:t>
    </dgm:pt>
    <dgm:pt modelId="{8B3E1D37-B25F-4580-99E4-E6A9D1726DF3}" type="pres">
      <dgm:prSet presAssocID="{B6C8F018-D106-48F4-A8FC-2AC9E0453C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E8EE42-88EE-4EAC-856F-4CB6C108E473}" type="pres">
      <dgm:prSet presAssocID="{6D131A66-2242-4BCD-B754-A688DFA1AB36}" presName="compNode" presStyleCnt="0"/>
      <dgm:spPr/>
    </dgm:pt>
    <dgm:pt modelId="{6CE254A7-C475-4A77-8E9B-0847C5CFD4AC}" type="pres">
      <dgm:prSet presAssocID="{6D131A66-2242-4BCD-B754-A688DFA1AB36}" presName="aNode" presStyleLbl="bgShp" presStyleIdx="0" presStyleCnt="2" custLinFactNeighborX="-104" custLinFactNeighborY="-1961"/>
      <dgm:spPr/>
      <dgm:t>
        <a:bodyPr/>
        <a:lstStyle/>
        <a:p>
          <a:endParaRPr lang="es-ES"/>
        </a:p>
      </dgm:t>
    </dgm:pt>
    <dgm:pt modelId="{36D346A4-CCDE-4105-9B51-76C2D1913660}" type="pres">
      <dgm:prSet presAssocID="{6D131A66-2242-4BCD-B754-A688DFA1AB36}" presName="textNode" presStyleLbl="bgShp" presStyleIdx="0" presStyleCnt="2"/>
      <dgm:spPr/>
      <dgm:t>
        <a:bodyPr/>
        <a:lstStyle/>
        <a:p>
          <a:endParaRPr lang="es-ES"/>
        </a:p>
      </dgm:t>
    </dgm:pt>
    <dgm:pt modelId="{3F150A53-DFFF-4FCD-A3BE-EB822C8E4B3F}" type="pres">
      <dgm:prSet presAssocID="{6D131A66-2242-4BCD-B754-A688DFA1AB36}" presName="compChildNode" presStyleCnt="0"/>
      <dgm:spPr/>
    </dgm:pt>
    <dgm:pt modelId="{0405CD73-92F4-490E-B6F4-29A05EC02CF3}" type="pres">
      <dgm:prSet presAssocID="{6D131A66-2242-4BCD-B754-A688DFA1AB36}" presName="theInnerList" presStyleCnt="0"/>
      <dgm:spPr/>
    </dgm:pt>
    <dgm:pt modelId="{21C425DF-2CF4-4E8A-A80E-F42F14FEB11E}" type="pres">
      <dgm:prSet presAssocID="{0180510D-2C29-4E81-8BF0-E92A7508ECC5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16ECAC-B51B-4E53-9B46-38D677A5700A}" type="pres">
      <dgm:prSet presAssocID="{0180510D-2C29-4E81-8BF0-E92A7508ECC5}" presName="aSpace2" presStyleCnt="0"/>
      <dgm:spPr/>
    </dgm:pt>
    <dgm:pt modelId="{FBD734ED-AC16-4627-A4D2-EA966A0C1C99}" type="pres">
      <dgm:prSet presAssocID="{32A817F1-A7C8-45A1-B97C-1E87F2AE8AF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52A708-A6F1-4CCA-88A4-5293938B1D67}" type="pres">
      <dgm:prSet presAssocID="{32A817F1-A7C8-45A1-B97C-1E87F2AE8AF8}" presName="aSpace2" presStyleCnt="0"/>
      <dgm:spPr/>
    </dgm:pt>
    <dgm:pt modelId="{C0C279D7-9511-426C-BB16-69DD2360CE21}" type="pres">
      <dgm:prSet presAssocID="{0EE01E91-0D38-4B2D-A441-0DAE1E25457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769C17-56DE-4CE6-8C8D-4B885257B918}" type="pres">
      <dgm:prSet presAssocID="{6D131A66-2242-4BCD-B754-A688DFA1AB36}" presName="aSpace" presStyleCnt="0"/>
      <dgm:spPr/>
    </dgm:pt>
    <dgm:pt modelId="{9DB33E57-DD91-4D83-8D3C-A2353F29D217}" type="pres">
      <dgm:prSet presAssocID="{BF370959-CBD6-4283-9733-7438391FAE86}" presName="compNode" presStyleCnt="0"/>
      <dgm:spPr/>
    </dgm:pt>
    <dgm:pt modelId="{2C80E1DA-2D9C-4CD4-828A-6A27FF1CC32E}" type="pres">
      <dgm:prSet presAssocID="{BF370959-CBD6-4283-9733-7438391FAE86}" presName="aNode" presStyleLbl="bgShp" presStyleIdx="1" presStyleCnt="2" custLinFactNeighborX="-3748"/>
      <dgm:spPr/>
      <dgm:t>
        <a:bodyPr/>
        <a:lstStyle/>
        <a:p>
          <a:endParaRPr lang="es-ES"/>
        </a:p>
      </dgm:t>
    </dgm:pt>
    <dgm:pt modelId="{62846047-F25B-41D2-8741-C856D2715F1D}" type="pres">
      <dgm:prSet presAssocID="{BF370959-CBD6-4283-9733-7438391FAE86}" presName="textNode" presStyleLbl="bgShp" presStyleIdx="1" presStyleCnt="2"/>
      <dgm:spPr/>
      <dgm:t>
        <a:bodyPr/>
        <a:lstStyle/>
        <a:p>
          <a:endParaRPr lang="es-ES"/>
        </a:p>
      </dgm:t>
    </dgm:pt>
    <dgm:pt modelId="{EDDA33AB-6DA3-47FC-AD89-153730A58904}" type="pres">
      <dgm:prSet presAssocID="{BF370959-CBD6-4283-9733-7438391FAE86}" presName="compChildNode" presStyleCnt="0"/>
      <dgm:spPr/>
    </dgm:pt>
    <dgm:pt modelId="{7506EA20-D204-4354-9993-426289324E66}" type="pres">
      <dgm:prSet presAssocID="{BF370959-CBD6-4283-9733-7438391FAE86}" presName="theInnerList" presStyleCnt="0"/>
      <dgm:spPr/>
    </dgm:pt>
    <dgm:pt modelId="{A0A2A686-DDC8-451D-A72F-D01813B607D3}" type="pres">
      <dgm:prSet presAssocID="{B07142FD-0498-4C9F-A3F7-57E3D15320C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2FB69-4760-4840-9461-F13F62FCD009}" type="pres">
      <dgm:prSet presAssocID="{B07142FD-0498-4C9F-A3F7-57E3D15320CD}" presName="aSpace2" presStyleCnt="0"/>
      <dgm:spPr/>
    </dgm:pt>
    <dgm:pt modelId="{7334FB49-955D-45B7-AA7D-4194A42EF448}" type="pres">
      <dgm:prSet presAssocID="{1D4416B5-E877-4069-892B-2CF1534503DB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8D177E-B3E0-442A-8E55-647F71BD6153}" type="pres">
      <dgm:prSet presAssocID="{1D4416B5-E877-4069-892B-2CF1534503DB}" presName="aSpace2" presStyleCnt="0"/>
      <dgm:spPr/>
    </dgm:pt>
    <dgm:pt modelId="{BCB63E9B-C558-40B5-98BF-69759C4B6352}" type="pres">
      <dgm:prSet presAssocID="{D04BB8FF-C4FA-47B4-B4AC-0BCDC661DC1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46AD58-5F8B-4115-B52F-E884D3A93B7F}" type="presOf" srcId="{1D4416B5-E877-4069-892B-2CF1534503DB}" destId="{7334FB49-955D-45B7-AA7D-4194A42EF448}" srcOrd="0" destOrd="0" presId="urn:microsoft.com/office/officeart/2005/8/layout/lProcess2"/>
    <dgm:cxn modelId="{0D7E2713-C1FE-4998-AEC9-1175D2464064}" srcId="{6D131A66-2242-4BCD-B754-A688DFA1AB36}" destId="{32A817F1-A7C8-45A1-B97C-1E87F2AE8AF8}" srcOrd="1" destOrd="0" parTransId="{E3C4243C-9735-4B7A-8FED-E5F858F07362}" sibTransId="{B2EF075F-E624-4B85-8952-F58286411CD7}"/>
    <dgm:cxn modelId="{1B329893-F083-4D9C-BD1D-CD6EC0D3CA37}" srcId="{BF370959-CBD6-4283-9733-7438391FAE86}" destId="{D04BB8FF-C4FA-47B4-B4AC-0BCDC661DC1E}" srcOrd="2" destOrd="0" parTransId="{24125D95-7423-4319-AC4F-21DB5194AFE6}" sibTransId="{0FA18867-C28E-4B04-99A0-66C9C0C90DB9}"/>
    <dgm:cxn modelId="{2C10697F-F53A-47BC-9558-A0FFF1E4207E}" type="presOf" srcId="{6D131A66-2242-4BCD-B754-A688DFA1AB36}" destId="{6CE254A7-C475-4A77-8E9B-0847C5CFD4AC}" srcOrd="0" destOrd="0" presId="urn:microsoft.com/office/officeart/2005/8/layout/lProcess2"/>
    <dgm:cxn modelId="{BCE60EAF-295B-4C85-A035-75EA5B8DA5F7}" srcId="{B6C8F018-D106-48F4-A8FC-2AC9E0453CDC}" destId="{6D131A66-2242-4BCD-B754-A688DFA1AB36}" srcOrd="0" destOrd="0" parTransId="{B46BC574-01B4-4F86-B98F-2A443921F006}" sibTransId="{EC297CFF-5788-461B-AC90-4BAAB6A06DE0}"/>
    <dgm:cxn modelId="{5F7EA8F2-6AF5-4C26-A0D2-EF42B4F98EF9}" type="presOf" srcId="{B6C8F018-D106-48F4-A8FC-2AC9E0453CDC}" destId="{8B3E1D37-B25F-4580-99E4-E6A9D1726DF3}" srcOrd="0" destOrd="0" presId="urn:microsoft.com/office/officeart/2005/8/layout/lProcess2"/>
    <dgm:cxn modelId="{16A16DC7-12EA-40DC-A6F9-C7CF808C054D}" type="presOf" srcId="{BF370959-CBD6-4283-9733-7438391FAE86}" destId="{62846047-F25B-41D2-8741-C856D2715F1D}" srcOrd="1" destOrd="0" presId="urn:microsoft.com/office/officeart/2005/8/layout/lProcess2"/>
    <dgm:cxn modelId="{2D3F2B6A-8D25-44E7-88FE-217406802D35}" srcId="{B6C8F018-D106-48F4-A8FC-2AC9E0453CDC}" destId="{BF370959-CBD6-4283-9733-7438391FAE86}" srcOrd="1" destOrd="0" parTransId="{75501AA1-AEC3-4625-B665-CE67EA7C980F}" sibTransId="{3D84CEF3-B95D-4CF5-84BA-0EDB78561FFC}"/>
    <dgm:cxn modelId="{9A271537-E0D0-4709-A8F7-86DAECE1297A}" type="presOf" srcId="{0EE01E91-0D38-4B2D-A441-0DAE1E25457B}" destId="{C0C279D7-9511-426C-BB16-69DD2360CE21}" srcOrd="0" destOrd="0" presId="urn:microsoft.com/office/officeart/2005/8/layout/lProcess2"/>
    <dgm:cxn modelId="{F00D6300-D024-443B-9CFE-1E1DE2799818}" type="presOf" srcId="{32A817F1-A7C8-45A1-B97C-1E87F2AE8AF8}" destId="{FBD734ED-AC16-4627-A4D2-EA966A0C1C99}" srcOrd="0" destOrd="0" presId="urn:microsoft.com/office/officeart/2005/8/layout/lProcess2"/>
    <dgm:cxn modelId="{14897CBB-C2BC-4D6B-910C-F710F65C7334}" srcId="{6D131A66-2242-4BCD-B754-A688DFA1AB36}" destId="{0EE01E91-0D38-4B2D-A441-0DAE1E25457B}" srcOrd="2" destOrd="0" parTransId="{1ED9267A-0575-45A0-A706-FA017C8072B6}" sibTransId="{6E548B3A-3A48-478A-A9F7-92E56A5F477E}"/>
    <dgm:cxn modelId="{35009029-1120-4AB7-B465-A36809135906}" type="presOf" srcId="{D04BB8FF-C4FA-47B4-B4AC-0BCDC661DC1E}" destId="{BCB63E9B-C558-40B5-98BF-69759C4B6352}" srcOrd="0" destOrd="0" presId="urn:microsoft.com/office/officeart/2005/8/layout/lProcess2"/>
    <dgm:cxn modelId="{2236731E-6001-4D6A-826F-495A879BB2BC}" type="presOf" srcId="{6D131A66-2242-4BCD-B754-A688DFA1AB36}" destId="{36D346A4-CCDE-4105-9B51-76C2D1913660}" srcOrd="1" destOrd="0" presId="urn:microsoft.com/office/officeart/2005/8/layout/lProcess2"/>
    <dgm:cxn modelId="{A8FB52E4-63CF-41C4-B161-0F8E0F68895C}" srcId="{BF370959-CBD6-4283-9733-7438391FAE86}" destId="{B07142FD-0498-4C9F-A3F7-57E3D15320CD}" srcOrd="0" destOrd="0" parTransId="{07CA9BFB-CB97-4407-8C79-AA2A49B98222}" sibTransId="{072665F9-2310-4585-B430-75A12606935C}"/>
    <dgm:cxn modelId="{4D83ED92-BC09-48A7-A3B5-2EE70610DA65}" type="presOf" srcId="{BF370959-CBD6-4283-9733-7438391FAE86}" destId="{2C80E1DA-2D9C-4CD4-828A-6A27FF1CC32E}" srcOrd="0" destOrd="0" presId="urn:microsoft.com/office/officeart/2005/8/layout/lProcess2"/>
    <dgm:cxn modelId="{25BCC727-6E92-4A82-85DB-B6FE41EF22AB}" srcId="{BF370959-CBD6-4283-9733-7438391FAE86}" destId="{1D4416B5-E877-4069-892B-2CF1534503DB}" srcOrd="1" destOrd="0" parTransId="{A9420E62-17F8-4DDD-94DE-123DADD6E115}" sibTransId="{53303C60-6662-4320-BA59-0AAEA5D66AD9}"/>
    <dgm:cxn modelId="{8BEBE9D0-E56A-4B98-9E31-DAAAE8A40655}" type="presOf" srcId="{B07142FD-0498-4C9F-A3F7-57E3D15320CD}" destId="{A0A2A686-DDC8-451D-A72F-D01813B607D3}" srcOrd="0" destOrd="0" presId="urn:microsoft.com/office/officeart/2005/8/layout/lProcess2"/>
    <dgm:cxn modelId="{36F10CBD-A976-4891-863B-0451549C0C44}" type="presOf" srcId="{0180510D-2C29-4E81-8BF0-E92A7508ECC5}" destId="{21C425DF-2CF4-4E8A-A80E-F42F14FEB11E}" srcOrd="0" destOrd="0" presId="urn:microsoft.com/office/officeart/2005/8/layout/lProcess2"/>
    <dgm:cxn modelId="{97D3848F-C963-486E-9C02-24877E9078C7}" srcId="{6D131A66-2242-4BCD-B754-A688DFA1AB36}" destId="{0180510D-2C29-4E81-8BF0-E92A7508ECC5}" srcOrd="0" destOrd="0" parTransId="{AF78FF49-1A0C-4033-8CA3-916ACCD2B1A2}" sibTransId="{EB1F03CB-BA9A-4C5F-A250-1A4543DDA875}"/>
    <dgm:cxn modelId="{D7ED3ED8-AE8C-444B-8486-27C1F7942F64}" type="presParOf" srcId="{8B3E1D37-B25F-4580-99E4-E6A9D1726DF3}" destId="{78E8EE42-88EE-4EAC-856F-4CB6C108E473}" srcOrd="0" destOrd="0" presId="urn:microsoft.com/office/officeart/2005/8/layout/lProcess2"/>
    <dgm:cxn modelId="{3568464F-B824-46B8-9938-37CF4E44ECB9}" type="presParOf" srcId="{78E8EE42-88EE-4EAC-856F-4CB6C108E473}" destId="{6CE254A7-C475-4A77-8E9B-0847C5CFD4AC}" srcOrd="0" destOrd="0" presId="urn:microsoft.com/office/officeart/2005/8/layout/lProcess2"/>
    <dgm:cxn modelId="{E3B94A8A-E6B2-4341-9861-274FAC0C8569}" type="presParOf" srcId="{78E8EE42-88EE-4EAC-856F-4CB6C108E473}" destId="{36D346A4-CCDE-4105-9B51-76C2D1913660}" srcOrd="1" destOrd="0" presId="urn:microsoft.com/office/officeart/2005/8/layout/lProcess2"/>
    <dgm:cxn modelId="{154CD1DB-A519-4FD8-8879-F18F1F526715}" type="presParOf" srcId="{78E8EE42-88EE-4EAC-856F-4CB6C108E473}" destId="{3F150A53-DFFF-4FCD-A3BE-EB822C8E4B3F}" srcOrd="2" destOrd="0" presId="urn:microsoft.com/office/officeart/2005/8/layout/lProcess2"/>
    <dgm:cxn modelId="{9BDFD7AA-AF24-44A6-9253-ACE825D79998}" type="presParOf" srcId="{3F150A53-DFFF-4FCD-A3BE-EB822C8E4B3F}" destId="{0405CD73-92F4-490E-B6F4-29A05EC02CF3}" srcOrd="0" destOrd="0" presId="urn:microsoft.com/office/officeart/2005/8/layout/lProcess2"/>
    <dgm:cxn modelId="{D0360E57-0B43-47D7-8DCE-F40F31BD8630}" type="presParOf" srcId="{0405CD73-92F4-490E-B6F4-29A05EC02CF3}" destId="{21C425DF-2CF4-4E8A-A80E-F42F14FEB11E}" srcOrd="0" destOrd="0" presId="urn:microsoft.com/office/officeart/2005/8/layout/lProcess2"/>
    <dgm:cxn modelId="{C7FE814E-E16C-4214-92A4-B67B43EB1AC0}" type="presParOf" srcId="{0405CD73-92F4-490E-B6F4-29A05EC02CF3}" destId="{8E16ECAC-B51B-4E53-9B46-38D677A5700A}" srcOrd="1" destOrd="0" presId="urn:microsoft.com/office/officeart/2005/8/layout/lProcess2"/>
    <dgm:cxn modelId="{2A8E9C8D-ADBA-4AFE-A763-2FA5E74AEE62}" type="presParOf" srcId="{0405CD73-92F4-490E-B6F4-29A05EC02CF3}" destId="{FBD734ED-AC16-4627-A4D2-EA966A0C1C99}" srcOrd="2" destOrd="0" presId="urn:microsoft.com/office/officeart/2005/8/layout/lProcess2"/>
    <dgm:cxn modelId="{E85F8CCB-2D57-4924-A1A3-26D313EA098C}" type="presParOf" srcId="{0405CD73-92F4-490E-B6F4-29A05EC02CF3}" destId="{5152A708-A6F1-4CCA-88A4-5293938B1D67}" srcOrd="3" destOrd="0" presId="urn:microsoft.com/office/officeart/2005/8/layout/lProcess2"/>
    <dgm:cxn modelId="{9CE74141-2670-4212-B04D-A971F9456C20}" type="presParOf" srcId="{0405CD73-92F4-490E-B6F4-29A05EC02CF3}" destId="{C0C279D7-9511-426C-BB16-69DD2360CE21}" srcOrd="4" destOrd="0" presId="urn:microsoft.com/office/officeart/2005/8/layout/lProcess2"/>
    <dgm:cxn modelId="{28333B54-D4D0-4747-821B-DD3D5D973204}" type="presParOf" srcId="{8B3E1D37-B25F-4580-99E4-E6A9D1726DF3}" destId="{67769C17-56DE-4CE6-8C8D-4B885257B918}" srcOrd="1" destOrd="0" presId="urn:microsoft.com/office/officeart/2005/8/layout/lProcess2"/>
    <dgm:cxn modelId="{CA92FEBD-EEE2-43DB-A815-4F751EA3CB0D}" type="presParOf" srcId="{8B3E1D37-B25F-4580-99E4-E6A9D1726DF3}" destId="{9DB33E57-DD91-4D83-8D3C-A2353F29D217}" srcOrd="2" destOrd="0" presId="urn:microsoft.com/office/officeart/2005/8/layout/lProcess2"/>
    <dgm:cxn modelId="{9F4A56A5-5E8C-48FD-8E96-BE2958C3254B}" type="presParOf" srcId="{9DB33E57-DD91-4D83-8D3C-A2353F29D217}" destId="{2C80E1DA-2D9C-4CD4-828A-6A27FF1CC32E}" srcOrd="0" destOrd="0" presId="urn:microsoft.com/office/officeart/2005/8/layout/lProcess2"/>
    <dgm:cxn modelId="{0F898D4B-003E-4BA9-97B4-DE67F49E71C6}" type="presParOf" srcId="{9DB33E57-DD91-4D83-8D3C-A2353F29D217}" destId="{62846047-F25B-41D2-8741-C856D2715F1D}" srcOrd="1" destOrd="0" presId="urn:microsoft.com/office/officeart/2005/8/layout/lProcess2"/>
    <dgm:cxn modelId="{B8B06DEC-B65C-4F6D-8519-C112AD5E424E}" type="presParOf" srcId="{9DB33E57-DD91-4D83-8D3C-A2353F29D217}" destId="{EDDA33AB-6DA3-47FC-AD89-153730A58904}" srcOrd="2" destOrd="0" presId="urn:microsoft.com/office/officeart/2005/8/layout/lProcess2"/>
    <dgm:cxn modelId="{69401FF3-38AA-4EF3-ABC2-C5F6E57EF2F8}" type="presParOf" srcId="{EDDA33AB-6DA3-47FC-AD89-153730A58904}" destId="{7506EA20-D204-4354-9993-426289324E66}" srcOrd="0" destOrd="0" presId="urn:microsoft.com/office/officeart/2005/8/layout/lProcess2"/>
    <dgm:cxn modelId="{BC3EF79B-4492-417E-BFA6-DFAE53F1ECDE}" type="presParOf" srcId="{7506EA20-D204-4354-9993-426289324E66}" destId="{A0A2A686-DDC8-451D-A72F-D01813B607D3}" srcOrd="0" destOrd="0" presId="urn:microsoft.com/office/officeart/2005/8/layout/lProcess2"/>
    <dgm:cxn modelId="{167C6837-3F40-4E6F-AE14-2D3239EBF579}" type="presParOf" srcId="{7506EA20-D204-4354-9993-426289324E66}" destId="{8172FB69-4760-4840-9461-F13F62FCD009}" srcOrd="1" destOrd="0" presId="urn:microsoft.com/office/officeart/2005/8/layout/lProcess2"/>
    <dgm:cxn modelId="{E91345C9-FC4A-47FE-84D8-2ABD32967CFF}" type="presParOf" srcId="{7506EA20-D204-4354-9993-426289324E66}" destId="{7334FB49-955D-45B7-AA7D-4194A42EF448}" srcOrd="2" destOrd="0" presId="urn:microsoft.com/office/officeart/2005/8/layout/lProcess2"/>
    <dgm:cxn modelId="{59EAD6EA-ADF2-4976-8F4A-BE6D98DB264F}" type="presParOf" srcId="{7506EA20-D204-4354-9993-426289324E66}" destId="{E48D177E-B3E0-442A-8E55-647F71BD6153}" srcOrd="3" destOrd="0" presId="urn:microsoft.com/office/officeart/2005/8/layout/lProcess2"/>
    <dgm:cxn modelId="{529DD5E1-17B2-4396-B66F-6BCD802C8ABC}" type="presParOf" srcId="{7506EA20-D204-4354-9993-426289324E66}" destId="{BCB63E9B-C558-40B5-98BF-69759C4B635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D6CD77-FE92-4AAF-BD0C-E7EFD5E3760A}" type="doc">
      <dgm:prSet loTypeId="urn:microsoft.com/office/officeart/2009/3/layout/PieProcess" loCatId="list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5594477C-9173-4EF2-A7D7-4AF62258D61A}">
      <dgm:prSet phldrT="[Texto]"/>
      <dgm:spPr/>
      <dgm:t>
        <a:bodyPr/>
        <a:lstStyle/>
        <a:p>
          <a:endParaRPr lang="es-ES" dirty="0"/>
        </a:p>
      </dgm:t>
    </dgm:pt>
    <dgm:pt modelId="{B4381A1F-E597-4053-B178-47266C5EC384}" type="parTrans" cxnId="{B6A6338D-9E36-4B68-AA18-8AFCED4FCB5A}">
      <dgm:prSet/>
      <dgm:spPr/>
      <dgm:t>
        <a:bodyPr/>
        <a:lstStyle/>
        <a:p>
          <a:endParaRPr lang="es-ES"/>
        </a:p>
      </dgm:t>
    </dgm:pt>
    <dgm:pt modelId="{CCC3A3BA-2087-4903-B68F-80172812B8D1}" type="sibTrans" cxnId="{B6A6338D-9E36-4B68-AA18-8AFCED4FCB5A}">
      <dgm:prSet/>
      <dgm:spPr/>
      <dgm:t>
        <a:bodyPr/>
        <a:lstStyle/>
        <a:p>
          <a:endParaRPr lang="es-ES"/>
        </a:p>
      </dgm:t>
    </dgm:pt>
    <dgm:pt modelId="{4A4417F0-5043-4515-88B5-32FC44F6F2D2}">
      <dgm:prSet phldrT="[Texto]"/>
      <dgm:spPr/>
      <dgm:t>
        <a:bodyPr/>
        <a:lstStyle/>
        <a:p>
          <a:r>
            <a:rPr lang="es-ES_tradnl" dirty="0" smtClean="0"/>
            <a:t>Del alumnado</a:t>
          </a:r>
          <a:endParaRPr lang="es-ES" dirty="0"/>
        </a:p>
      </dgm:t>
    </dgm:pt>
    <dgm:pt modelId="{223F9F42-D758-42B3-8C24-9E7D9738AFAE}" type="parTrans" cxnId="{F23AB4EC-7DE4-4A4F-B246-DCA396E996C9}">
      <dgm:prSet/>
      <dgm:spPr/>
      <dgm:t>
        <a:bodyPr/>
        <a:lstStyle/>
        <a:p>
          <a:endParaRPr lang="es-ES"/>
        </a:p>
      </dgm:t>
    </dgm:pt>
    <dgm:pt modelId="{B3438E3A-FF83-42C5-8CCC-BF9256DB8295}" type="sibTrans" cxnId="{F23AB4EC-7DE4-4A4F-B246-DCA396E996C9}">
      <dgm:prSet/>
      <dgm:spPr/>
      <dgm:t>
        <a:bodyPr/>
        <a:lstStyle/>
        <a:p>
          <a:endParaRPr lang="es-ES"/>
        </a:p>
      </dgm:t>
    </dgm:pt>
    <dgm:pt modelId="{68B2C1E4-AC9E-4E5A-8E88-03E29C54B071}">
      <dgm:prSet phldrT="[Texto]"/>
      <dgm:spPr/>
      <dgm:t>
        <a:bodyPr/>
        <a:lstStyle/>
        <a:p>
          <a:r>
            <a:rPr lang="es-ES_tradnl" dirty="0" smtClean="0"/>
            <a:t>De la familia</a:t>
          </a:r>
          <a:endParaRPr lang="es-ES" dirty="0"/>
        </a:p>
      </dgm:t>
    </dgm:pt>
    <dgm:pt modelId="{DB2F8E33-970F-4A49-AB91-AAF811617D01}" type="parTrans" cxnId="{F18848AF-53AC-4346-99F4-93196D8AEBF2}">
      <dgm:prSet/>
      <dgm:spPr/>
      <dgm:t>
        <a:bodyPr/>
        <a:lstStyle/>
        <a:p>
          <a:endParaRPr lang="es-ES"/>
        </a:p>
      </dgm:t>
    </dgm:pt>
    <dgm:pt modelId="{67B0A755-0256-4C2B-A692-768078C2D680}" type="sibTrans" cxnId="{F18848AF-53AC-4346-99F4-93196D8AEBF2}">
      <dgm:prSet/>
      <dgm:spPr/>
      <dgm:t>
        <a:bodyPr/>
        <a:lstStyle/>
        <a:p>
          <a:endParaRPr lang="es-ES"/>
        </a:p>
      </dgm:t>
    </dgm:pt>
    <dgm:pt modelId="{FC43A2C2-4E61-45AE-9CC2-4A0F05841D79}">
      <dgm:prSet phldrT="[Texto]"/>
      <dgm:spPr/>
      <dgm:t>
        <a:bodyPr/>
        <a:lstStyle/>
        <a:p>
          <a:r>
            <a:rPr lang="es-ES_tradnl" dirty="0" smtClean="0"/>
            <a:t>Del profesorado</a:t>
          </a:r>
          <a:endParaRPr lang="es-ES" dirty="0"/>
        </a:p>
      </dgm:t>
    </dgm:pt>
    <dgm:pt modelId="{DE19D23D-CAF9-43F7-861D-0F0D6E850DDA}" type="parTrans" cxnId="{EBC6D95C-94A2-45A1-8598-FAF9B0F1B632}">
      <dgm:prSet/>
      <dgm:spPr/>
      <dgm:t>
        <a:bodyPr/>
        <a:lstStyle/>
        <a:p>
          <a:endParaRPr lang="es-ES"/>
        </a:p>
      </dgm:t>
    </dgm:pt>
    <dgm:pt modelId="{F7DAF6AE-0DD1-46CF-89AB-A983345777FF}" type="sibTrans" cxnId="{EBC6D95C-94A2-45A1-8598-FAF9B0F1B632}">
      <dgm:prSet/>
      <dgm:spPr/>
      <dgm:t>
        <a:bodyPr/>
        <a:lstStyle/>
        <a:p>
          <a:endParaRPr lang="es-ES"/>
        </a:p>
      </dgm:t>
    </dgm:pt>
    <dgm:pt modelId="{0DE3A057-CE81-459B-ADF1-34CF71A85D7C}">
      <dgm:prSet phldrT="[Texto]"/>
      <dgm:spPr/>
      <dgm:t>
        <a:bodyPr/>
        <a:lstStyle/>
        <a:p>
          <a:r>
            <a:rPr lang="es-ES_tradnl" dirty="0" smtClean="0"/>
            <a:t>Del centro</a:t>
          </a:r>
          <a:endParaRPr lang="es-ES" dirty="0"/>
        </a:p>
      </dgm:t>
    </dgm:pt>
    <dgm:pt modelId="{CC01E2D2-20F6-4E64-81EA-ACB5914A3C50}" type="parTrans" cxnId="{A5218057-B0C3-4624-BE80-2D323030C274}">
      <dgm:prSet/>
      <dgm:spPr/>
      <dgm:t>
        <a:bodyPr/>
        <a:lstStyle/>
        <a:p>
          <a:endParaRPr lang="es-ES"/>
        </a:p>
      </dgm:t>
    </dgm:pt>
    <dgm:pt modelId="{0FDC558B-D2A2-415B-9BFF-5CEF97B794D7}" type="sibTrans" cxnId="{A5218057-B0C3-4624-BE80-2D323030C274}">
      <dgm:prSet/>
      <dgm:spPr/>
      <dgm:t>
        <a:bodyPr/>
        <a:lstStyle/>
        <a:p>
          <a:endParaRPr lang="es-ES"/>
        </a:p>
      </dgm:t>
    </dgm:pt>
    <dgm:pt modelId="{32363B1E-D8D2-438D-B49D-111B5D17C90C}">
      <dgm:prSet phldrT="[Texto]"/>
      <dgm:spPr/>
      <dgm:t>
        <a:bodyPr/>
        <a:lstStyle/>
        <a:p>
          <a:r>
            <a:rPr lang="es-ES_tradnl" dirty="0" smtClean="0"/>
            <a:t>Información de cada país sobre su sistema educativo y el currículo de Matemáticas y Ciencias</a:t>
          </a:r>
          <a:endParaRPr lang="es-ES" dirty="0"/>
        </a:p>
      </dgm:t>
    </dgm:pt>
    <dgm:pt modelId="{6D8B5B4D-FFB9-468D-9375-B3061307A5E8}">
      <dgm:prSet phldrT="[Texto]"/>
      <dgm:spPr/>
      <dgm:t>
        <a:bodyPr/>
        <a:lstStyle/>
        <a:p>
          <a:r>
            <a:rPr lang="es-ES_tradnl" smtClean="0"/>
            <a:t> </a:t>
          </a:r>
          <a:endParaRPr lang="es-ES" dirty="0"/>
        </a:p>
      </dgm:t>
    </dgm:pt>
    <dgm:pt modelId="{C4A8A898-6FEF-4EAF-8056-BA652EAC3859}" type="sibTrans" cxnId="{00175A25-5FCA-4AE4-911F-DE2E8D593EB7}">
      <dgm:prSet/>
      <dgm:spPr/>
      <dgm:t>
        <a:bodyPr/>
        <a:lstStyle/>
        <a:p>
          <a:endParaRPr lang="es-ES"/>
        </a:p>
      </dgm:t>
    </dgm:pt>
    <dgm:pt modelId="{38048540-A8C0-41D8-8974-D6D4B9BCE911}" type="parTrans" cxnId="{00175A25-5FCA-4AE4-911F-DE2E8D593EB7}">
      <dgm:prSet/>
      <dgm:spPr/>
      <dgm:t>
        <a:bodyPr/>
        <a:lstStyle/>
        <a:p>
          <a:endParaRPr lang="es-ES"/>
        </a:p>
      </dgm:t>
    </dgm:pt>
    <dgm:pt modelId="{963425D1-33EA-4ABC-9E91-CD3BF2947162}" type="sibTrans" cxnId="{80F118A7-AFEF-4BA1-B944-30AA8ACA7C55}">
      <dgm:prSet/>
      <dgm:spPr/>
      <dgm:t>
        <a:bodyPr/>
        <a:lstStyle/>
        <a:p>
          <a:endParaRPr lang="es-ES"/>
        </a:p>
      </dgm:t>
    </dgm:pt>
    <dgm:pt modelId="{90E223AA-E15B-4284-8BD8-5C06290EFF0E}" type="parTrans" cxnId="{80F118A7-AFEF-4BA1-B944-30AA8ACA7C55}">
      <dgm:prSet/>
      <dgm:spPr/>
      <dgm:t>
        <a:bodyPr/>
        <a:lstStyle/>
        <a:p>
          <a:endParaRPr lang="es-ES"/>
        </a:p>
      </dgm:t>
    </dgm:pt>
    <dgm:pt modelId="{548B008A-E258-4441-88B2-D54C578D6DC5}">
      <dgm:prSet phldrT="[Texto]"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ENCICLOPEDIA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978CD1-2C8B-4597-96A0-553BA478F8DA}" type="sibTrans" cxnId="{60EFE4C9-299D-4BAD-8F99-1EA9ED966B7B}">
      <dgm:prSet/>
      <dgm:spPr/>
      <dgm:t>
        <a:bodyPr/>
        <a:lstStyle/>
        <a:p>
          <a:endParaRPr lang="es-ES"/>
        </a:p>
      </dgm:t>
    </dgm:pt>
    <dgm:pt modelId="{FE5DC207-B7A9-4672-BBE6-1EF5BEAF20FD}" type="parTrans" cxnId="{60EFE4C9-299D-4BAD-8F99-1EA9ED966B7B}">
      <dgm:prSet/>
      <dgm:spPr/>
      <dgm:t>
        <a:bodyPr/>
        <a:lstStyle/>
        <a:p>
          <a:endParaRPr lang="es-ES"/>
        </a:p>
      </dgm:t>
    </dgm:pt>
    <dgm:pt modelId="{D7408BC3-BCDB-40CE-81B7-522E8E2BB852}">
      <dgm:prSet phldrT="[Texto]"/>
      <dgm:spPr/>
      <dgm:t>
        <a:bodyPr/>
        <a:lstStyle/>
        <a:p>
          <a:r>
            <a: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CUESTIONARIOS DE CONTEXTO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BA6CB1-EF9D-43E7-914D-6738BD6DEEFB}" type="sibTrans" cxnId="{B1C50580-6EBD-49F7-B87E-028C0A4F95CB}">
      <dgm:prSet/>
      <dgm:spPr/>
      <dgm:t>
        <a:bodyPr/>
        <a:lstStyle/>
        <a:p>
          <a:endParaRPr lang="es-ES"/>
        </a:p>
      </dgm:t>
    </dgm:pt>
    <dgm:pt modelId="{F65DE9ED-2B66-4CC3-94AD-ABE7C68878F1}" type="parTrans" cxnId="{B1C50580-6EBD-49F7-B87E-028C0A4F95CB}">
      <dgm:prSet/>
      <dgm:spPr/>
      <dgm:t>
        <a:bodyPr/>
        <a:lstStyle/>
        <a:p>
          <a:endParaRPr lang="es-ES"/>
        </a:p>
      </dgm:t>
    </dgm:pt>
    <dgm:pt modelId="{88187A52-4CF8-4A2A-BBEA-681704E35481}" type="pres">
      <dgm:prSet presAssocID="{D5D6CD77-FE92-4AAF-BD0C-E7EFD5E3760A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EEC0BD6-37FD-478F-BAC9-96D64CEC7494}" type="pres">
      <dgm:prSet presAssocID="{5594477C-9173-4EF2-A7D7-4AF62258D61A}" presName="ParentComposite" presStyleCnt="0"/>
      <dgm:spPr/>
    </dgm:pt>
    <dgm:pt modelId="{E64A85E8-2238-4418-B997-625556035E37}" type="pres">
      <dgm:prSet presAssocID="{5594477C-9173-4EF2-A7D7-4AF62258D61A}" presName="Chord" presStyleLbl="bgShp" presStyleIdx="0" presStyleCnt="2" custLinFactNeighborX="-28197"/>
      <dgm:spPr/>
    </dgm:pt>
    <dgm:pt modelId="{598054F8-E8A8-4616-AD6D-9D30BF369CDA}" type="pres">
      <dgm:prSet presAssocID="{5594477C-9173-4EF2-A7D7-4AF62258D61A}" presName="Pie" presStyleLbl="alignNode1" presStyleIdx="0" presStyleCnt="2" custLinFactNeighborX="-31674"/>
      <dgm:spPr/>
    </dgm:pt>
    <dgm:pt modelId="{62F95481-2348-4590-BA53-F8B2B1FB01B2}" type="pres">
      <dgm:prSet presAssocID="{5594477C-9173-4EF2-A7D7-4AF62258D61A}" presName="Parent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5D5966-A4F0-498D-9C55-B1DA4898A736}" type="pres">
      <dgm:prSet presAssocID="{74BA6CB1-EF9D-43E7-914D-6738BD6DEEFB}" presName="negSibTrans" presStyleCnt="0"/>
      <dgm:spPr/>
    </dgm:pt>
    <dgm:pt modelId="{41155C7C-17D4-4E29-9737-937E3DE681E9}" type="pres">
      <dgm:prSet presAssocID="{5594477C-9173-4EF2-A7D7-4AF62258D61A}" presName="composite" presStyleCnt="0"/>
      <dgm:spPr/>
    </dgm:pt>
    <dgm:pt modelId="{8FEFD12A-C55C-4D1C-85EC-78E470F036A0}" type="pres">
      <dgm:prSet presAssocID="{5594477C-9173-4EF2-A7D7-4AF62258D61A}" presName="Child" presStyleLbl="revTx" presStyleIdx="1" presStyleCnt="4" custLinFactNeighborX="-14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1C0690-C681-43E3-903D-7FBB1B8DB071}" type="pres">
      <dgm:prSet presAssocID="{CCC3A3BA-2087-4903-B68F-80172812B8D1}" presName="sibTrans" presStyleCnt="0"/>
      <dgm:spPr/>
    </dgm:pt>
    <dgm:pt modelId="{F9582932-7B74-4612-B350-754110472C57}" type="pres">
      <dgm:prSet presAssocID="{6D8B5B4D-FFB9-468D-9375-B3061307A5E8}" presName="ParentComposite" presStyleCnt="0"/>
      <dgm:spPr/>
    </dgm:pt>
    <dgm:pt modelId="{990B3278-259B-43F2-BF12-8D033E8FCF27}" type="pres">
      <dgm:prSet presAssocID="{6D8B5B4D-FFB9-468D-9375-B3061307A5E8}" presName="Chord" presStyleLbl="bgShp" presStyleIdx="1" presStyleCnt="2" custLinFactNeighborX="35339"/>
      <dgm:spPr/>
    </dgm:pt>
    <dgm:pt modelId="{4AC7B315-6E1E-4C54-A614-15651EDE3E50}" type="pres">
      <dgm:prSet presAssocID="{6D8B5B4D-FFB9-468D-9375-B3061307A5E8}" presName="Pie" presStyleLbl="alignNode1" presStyleIdx="1" presStyleCnt="2" custLinFactNeighborX="44174"/>
      <dgm:spPr/>
    </dgm:pt>
    <dgm:pt modelId="{8A1DFF24-3D91-4BF3-868F-71FCAD686006}" type="pres">
      <dgm:prSet presAssocID="{6D8B5B4D-FFB9-468D-9375-B3061307A5E8}" presName="Parent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6D2C95-9B13-41E9-B6A0-3352B5FD76BA}" type="pres">
      <dgm:prSet presAssocID="{BF978CD1-2C8B-4597-96A0-553BA478F8DA}" presName="negSibTrans" presStyleCnt="0"/>
      <dgm:spPr/>
    </dgm:pt>
    <dgm:pt modelId="{C96DE566-FECC-4750-BD47-5306A4C36FE9}" type="pres">
      <dgm:prSet presAssocID="{6D8B5B4D-FFB9-468D-9375-B3061307A5E8}" presName="composite" presStyleCnt="0"/>
      <dgm:spPr/>
    </dgm:pt>
    <dgm:pt modelId="{7D43288D-4337-4487-80E4-1C67AB9541E9}" type="pres">
      <dgm:prSet presAssocID="{6D8B5B4D-FFB9-468D-9375-B3061307A5E8}" presName="Child" presStyleLbl="revTx" presStyleIdx="3" presStyleCnt="4" custLinFactNeighborX="17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46D6DF-12A5-4F8E-B2D1-5E3F8B900259}" type="presOf" srcId="{4A4417F0-5043-4515-88B5-32FC44F6F2D2}" destId="{8FEFD12A-C55C-4D1C-85EC-78E470F036A0}" srcOrd="0" destOrd="1" presId="urn:microsoft.com/office/officeart/2009/3/layout/PieProcess"/>
    <dgm:cxn modelId="{C0E2691C-DDE3-4818-972E-A305A1055FE2}" type="presOf" srcId="{0DE3A057-CE81-459B-ADF1-34CF71A85D7C}" destId="{8FEFD12A-C55C-4D1C-85EC-78E470F036A0}" srcOrd="0" destOrd="4" presId="urn:microsoft.com/office/officeart/2009/3/layout/PieProcess"/>
    <dgm:cxn modelId="{B1C50580-6EBD-49F7-B87E-028C0A4F95CB}" srcId="{5594477C-9173-4EF2-A7D7-4AF62258D61A}" destId="{D7408BC3-BCDB-40CE-81B7-522E8E2BB852}" srcOrd="0" destOrd="0" parTransId="{F65DE9ED-2B66-4CC3-94AD-ABE7C68878F1}" sibTransId="{74BA6CB1-EF9D-43E7-914D-6738BD6DEEFB}"/>
    <dgm:cxn modelId="{C5F70E15-D779-4104-8A3C-F851162453B6}" type="presOf" srcId="{548B008A-E258-4441-88B2-D54C578D6DC5}" destId="{7D43288D-4337-4487-80E4-1C67AB9541E9}" srcOrd="0" destOrd="0" presId="urn:microsoft.com/office/officeart/2009/3/layout/PieProcess"/>
    <dgm:cxn modelId="{961AF604-EFAA-4FC2-B67B-B417F893EBF3}" type="presOf" srcId="{6D8B5B4D-FFB9-468D-9375-B3061307A5E8}" destId="{8A1DFF24-3D91-4BF3-868F-71FCAD686006}" srcOrd="0" destOrd="0" presId="urn:microsoft.com/office/officeart/2009/3/layout/PieProcess"/>
    <dgm:cxn modelId="{80F118A7-AFEF-4BA1-B944-30AA8ACA7C55}" srcId="{548B008A-E258-4441-88B2-D54C578D6DC5}" destId="{32363B1E-D8D2-438D-B49D-111B5D17C90C}" srcOrd="0" destOrd="0" parTransId="{90E223AA-E15B-4284-8BD8-5C06290EFF0E}" sibTransId="{963425D1-33EA-4ABC-9E91-CD3BF2947162}"/>
    <dgm:cxn modelId="{A5218057-B0C3-4624-BE80-2D323030C274}" srcId="{D7408BC3-BCDB-40CE-81B7-522E8E2BB852}" destId="{0DE3A057-CE81-459B-ADF1-34CF71A85D7C}" srcOrd="3" destOrd="0" parTransId="{CC01E2D2-20F6-4E64-81EA-ACB5914A3C50}" sibTransId="{0FDC558B-D2A2-415B-9BFF-5CEF97B794D7}"/>
    <dgm:cxn modelId="{60EFE4C9-299D-4BAD-8F99-1EA9ED966B7B}" srcId="{6D8B5B4D-FFB9-468D-9375-B3061307A5E8}" destId="{548B008A-E258-4441-88B2-D54C578D6DC5}" srcOrd="0" destOrd="0" parTransId="{FE5DC207-B7A9-4672-BBE6-1EF5BEAF20FD}" sibTransId="{BF978CD1-2C8B-4597-96A0-553BA478F8DA}"/>
    <dgm:cxn modelId="{F23AB4EC-7DE4-4A4F-B246-DCA396E996C9}" srcId="{D7408BC3-BCDB-40CE-81B7-522E8E2BB852}" destId="{4A4417F0-5043-4515-88B5-32FC44F6F2D2}" srcOrd="0" destOrd="0" parTransId="{223F9F42-D758-42B3-8C24-9E7D9738AFAE}" sibTransId="{B3438E3A-FF83-42C5-8CCC-BF9256DB8295}"/>
    <dgm:cxn modelId="{B6A6338D-9E36-4B68-AA18-8AFCED4FCB5A}" srcId="{D5D6CD77-FE92-4AAF-BD0C-E7EFD5E3760A}" destId="{5594477C-9173-4EF2-A7D7-4AF62258D61A}" srcOrd="0" destOrd="0" parTransId="{B4381A1F-E597-4053-B178-47266C5EC384}" sibTransId="{CCC3A3BA-2087-4903-B68F-80172812B8D1}"/>
    <dgm:cxn modelId="{F18848AF-53AC-4346-99F4-93196D8AEBF2}" srcId="{D7408BC3-BCDB-40CE-81B7-522E8E2BB852}" destId="{68B2C1E4-AC9E-4E5A-8E88-03E29C54B071}" srcOrd="1" destOrd="0" parTransId="{DB2F8E33-970F-4A49-AB91-AAF811617D01}" sibTransId="{67B0A755-0256-4C2B-A692-768078C2D680}"/>
    <dgm:cxn modelId="{C3D8B157-FB9E-4378-A9F3-17D72B98C23D}" type="presOf" srcId="{5594477C-9173-4EF2-A7D7-4AF62258D61A}" destId="{62F95481-2348-4590-BA53-F8B2B1FB01B2}" srcOrd="0" destOrd="0" presId="urn:microsoft.com/office/officeart/2009/3/layout/PieProcess"/>
    <dgm:cxn modelId="{31BA98C1-C660-491D-8B65-9F419B3C761D}" type="presOf" srcId="{D7408BC3-BCDB-40CE-81B7-522E8E2BB852}" destId="{8FEFD12A-C55C-4D1C-85EC-78E470F036A0}" srcOrd="0" destOrd="0" presId="urn:microsoft.com/office/officeart/2009/3/layout/PieProcess"/>
    <dgm:cxn modelId="{AF60C94A-0290-49E6-8359-3A44FF1841A7}" type="presOf" srcId="{68B2C1E4-AC9E-4E5A-8E88-03E29C54B071}" destId="{8FEFD12A-C55C-4D1C-85EC-78E470F036A0}" srcOrd="0" destOrd="2" presId="urn:microsoft.com/office/officeart/2009/3/layout/PieProcess"/>
    <dgm:cxn modelId="{EBC6D95C-94A2-45A1-8598-FAF9B0F1B632}" srcId="{D7408BC3-BCDB-40CE-81B7-522E8E2BB852}" destId="{FC43A2C2-4E61-45AE-9CC2-4A0F05841D79}" srcOrd="2" destOrd="0" parTransId="{DE19D23D-CAF9-43F7-861D-0F0D6E850DDA}" sibTransId="{F7DAF6AE-0DD1-46CF-89AB-A983345777FF}"/>
    <dgm:cxn modelId="{00175A25-5FCA-4AE4-911F-DE2E8D593EB7}" srcId="{D5D6CD77-FE92-4AAF-BD0C-E7EFD5E3760A}" destId="{6D8B5B4D-FFB9-468D-9375-B3061307A5E8}" srcOrd="1" destOrd="0" parTransId="{38048540-A8C0-41D8-8974-D6D4B9BCE911}" sibTransId="{C4A8A898-6FEF-4EAF-8056-BA652EAC3859}"/>
    <dgm:cxn modelId="{5517BF15-C482-4E71-8A0B-F6838BD3119A}" type="presOf" srcId="{FC43A2C2-4E61-45AE-9CC2-4A0F05841D79}" destId="{8FEFD12A-C55C-4D1C-85EC-78E470F036A0}" srcOrd="0" destOrd="3" presId="urn:microsoft.com/office/officeart/2009/3/layout/PieProcess"/>
    <dgm:cxn modelId="{4306CB0C-56E4-43B5-8F0B-8EF3FDF215FA}" type="presOf" srcId="{D5D6CD77-FE92-4AAF-BD0C-E7EFD5E3760A}" destId="{88187A52-4CF8-4A2A-BBEA-681704E35481}" srcOrd="0" destOrd="0" presId="urn:microsoft.com/office/officeart/2009/3/layout/PieProcess"/>
    <dgm:cxn modelId="{3BA9443B-B500-4DD9-B181-30BC05A6AD9C}" type="presOf" srcId="{32363B1E-D8D2-438D-B49D-111B5D17C90C}" destId="{7D43288D-4337-4487-80E4-1C67AB9541E9}" srcOrd="0" destOrd="1" presId="urn:microsoft.com/office/officeart/2009/3/layout/PieProcess"/>
    <dgm:cxn modelId="{486765A8-6087-44D6-B2FA-B647CC31E264}" type="presParOf" srcId="{88187A52-4CF8-4A2A-BBEA-681704E35481}" destId="{EEEC0BD6-37FD-478F-BAC9-96D64CEC7494}" srcOrd="0" destOrd="0" presId="urn:microsoft.com/office/officeart/2009/3/layout/PieProcess"/>
    <dgm:cxn modelId="{689E7AEF-313C-4C2D-9567-87715A7F5504}" type="presParOf" srcId="{EEEC0BD6-37FD-478F-BAC9-96D64CEC7494}" destId="{E64A85E8-2238-4418-B997-625556035E37}" srcOrd="0" destOrd="0" presId="urn:microsoft.com/office/officeart/2009/3/layout/PieProcess"/>
    <dgm:cxn modelId="{38C385C6-647D-440B-85CB-B039D8B7FB94}" type="presParOf" srcId="{EEEC0BD6-37FD-478F-BAC9-96D64CEC7494}" destId="{598054F8-E8A8-4616-AD6D-9D30BF369CDA}" srcOrd="1" destOrd="0" presId="urn:microsoft.com/office/officeart/2009/3/layout/PieProcess"/>
    <dgm:cxn modelId="{C8C2E288-7921-44D6-8780-542D5D545870}" type="presParOf" srcId="{EEEC0BD6-37FD-478F-BAC9-96D64CEC7494}" destId="{62F95481-2348-4590-BA53-F8B2B1FB01B2}" srcOrd="2" destOrd="0" presId="urn:microsoft.com/office/officeart/2009/3/layout/PieProcess"/>
    <dgm:cxn modelId="{A2B27B29-8761-433E-8A83-4AC82751B319}" type="presParOf" srcId="{88187A52-4CF8-4A2A-BBEA-681704E35481}" destId="{C75D5966-A4F0-498D-9C55-B1DA4898A736}" srcOrd="1" destOrd="0" presId="urn:microsoft.com/office/officeart/2009/3/layout/PieProcess"/>
    <dgm:cxn modelId="{69A2558E-5401-4787-B3B7-1773D6360833}" type="presParOf" srcId="{88187A52-4CF8-4A2A-BBEA-681704E35481}" destId="{41155C7C-17D4-4E29-9737-937E3DE681E9}" srcOrd="2" destOrd="0" presId="urn:microsoft.com/office/officeart/2009/3/layout/PieProcess"/>
    <dgm:cxn modelId="{A6D69263-7A5E-4A5C-8329-C630E6EE02BC}" type="presParOf" srcId="{41155C7C-17D4-4E29-9737-937E3DE681E9}" destId="{8FEFD12A-C55C-4D1C-85EC-78E470F036A0}" srcOrd="0" destOrd="0" presId="urn:microsoft.com/office/officeart/2009/3/layout/PieProcess"/>
    <dgm:cxn modelId="{2AC3E936-FA09-4558-ACCC-BA1ACFE4052B}" type="presParOf" srcId="{88187A52-4CF8-4A2A-BBEA-681704E35481}" destId="{231C0690-C681-43E3-903D-7FBB1B8DB071}" srcOrd="3" destOrd="0" presId="urn:microsoft.com/office/officeart/2009/3/layout/PieProcess"/>
    <dgm:cxn modelId="{ADC6BB51-1701-4EEF-8413-EBC6E0C9DFEE}" type="presParOf" srcId="{88187A52-4CF8-4A2A-BBEA-681704E35481}" destId="{F9582932-7B74-4612-B350-754110472C57}" srcOrd="4" destOrd="0" presId="urn:microsoft.com/office/officeart/2009/3/layout/PieProcess"/>
    <dgm:cxn modelId="{0F7F4385-7869-4578-9D92-0670319F0B92}" type="presParOf" srcId="{F9582932-7B74-4612-B350-754110472C57}" destId="{990B3278-259B-43F2-BF12-8D033E8FCF27}" srcOrd="0" destOrd="0" presId="urn:microsoft.com/office/officeart/2009/3/layout/PieProcess"/>
    <dgm:cxn modelId="{92FA2CBC-B5AF-49E4-97A9-AB881DC6BE9F}" type="presParOf" srcId="{F9582932-7B74-4612-B350-754110472C57}" destId="{4AC7B315-6E1E-4C54-A614-15651EDE3E50}" srcOrd="1" destOrd="0" presId="urn:microsoft.com/office/officeart/2009/3/layout/PieProcess"/>
    <dgm:cxn modelId="{E8201752-BCE6-4779-9669-3B110546FC6E}" type="presParOf" srcId="{F9582932-7B74-4612-B350-754110472C57}" destId="{8A1DFF24-3D91-4BF3-868F-71FCAD686006}" srcOrd="2" destOrd="0" presId="urn:microsoft.com/office/officeart/2009/3/layout/PieProcess"/>
    <dgm:cxn modelId="{391678AD-7CB2-4B45-B74D-DAC80BC340D4}" type="presParOf" srcId="{88187A52-4CF8-4A2A-BBEA-681704E35481}" destId="{AC6D2C95-9B13-41E9-B6A0-3352B5FD76BA}" srcOrd="5" destOrd="0" presId="urn:microsoft.com/office/officeart/2009/3/layout/PieProcess"/>
    <dgm:cxn modelId="{80227653-BCDB-4574-B114-AE26981648A3}" type="presParOf" srcId="{88187A52-4CF8-4A2A-BBEA-681704E35481}" destId="{C96DE566-FECC-4750-BD47-5306A4C36FE9}" srcOrd="6" destOrd="0" presId="urn:microsoft.com/office/officeart/2009/3/layout/PieProcess"/>
    <dgm:cxn modelId="{2F52D15F-DA3E-4AC0-9CAA-914965DD8DB3}" type="presParOf" srcId="{C96DE566-FECC-4750-BD47-5306A4C36FE9}" destId="{7D43288D-4337-4487-80E4-1C67AB9541E9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DD314-C1E9-45BD-BC68-267B9B1B6198}">
      <dsp:nvSpPr>
        <dsp:cNvPr id="0" name=""/>
        <dsp:cNvSpPr/>
      </dsp:nvSpPr>
      <dsp:spPr>
        <a:xfrm>
          <a:off x="0" y="0"/>
          <a:ext cx="1906735" cy="36004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effectLst/>
            </a:rPr>
            <a:t>Dominios de contenidos</a:t>
          </a:r>
          <a:endParaRPr lang="es-ES" sz="2000" b="1" kern="1200" dirty="0">
            <a:effectLst/>
          </a:endParaRPr>
        </a:p>
      </dsp:txBody>
      <dsp:txXfrm>
        <a:off x="0" y="0"/>
        <a:ext cx="1906735" cy="1080120"/>
      </dsp:txXfrm>
    </dsp:sp>
    <dsp:sp modelId="{BD18C081-E341-4B84-960C-A82A64CFA66D}">
      <dsp:nvSpPr>
        <dsp:cNvPr id="0" name=""/>
        <dsp:cNvSpPr/>
      </dsp:nvSpPr>
      <dsp:spPr>
        <a:xfrm>
          <a:off x="192655" y="1080427"/>
          <a:ext cx="1525388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Números</a:t>
          </a:r>
          <a:endParaRPr lang="es-ES" sz="1600" kern="1200" dirty="0"/>
        </a:p>
      </dsp:txBody>
      <dsp:txXfrm>
        <a:off x="213372" y="1101144"/>
        <a:ext cx="1483954" cy="665900"/>
      </dsp:txXfrm>
    </dsp:sp>
    <dsp:sp modelId="{D4C01669-A980-4EA0-B235-C400534537D3}">
      <dsp:nvSpPr>
        <dsp:cNvPr id="0" name=""/>
        <dsp:cNvSpPr/>
      </dsp:nvSpPr>
      <dsp:spPr>
        <a:xfrm>
          <a:off x="192655" y="1896582"/>
          <a:ext cx="1525388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Formas y mediciones geométricas</a:t>
          </a:r>
          <a:endParaRPr lang="es-ES" sz="1600" kern="1200" dirty="0"/>
        </a:p>
      </dsp:txBody>
      <dsp:txXfrm>
        <a:off x="213372" y="1917299"/>
        <a:ext cx="1483954" cy="665900"/>
      </dsp:txXfrm>
    </dsp:sp>
    <dsp:sp modelId="{097BC27B-98DE-40F4-8081-29767DDB8492}">
      <dsp:nvSpPr>
        <dsp:cNvPr id="0" name=""/>
        <dsp:cNvSpPr/>
      </dsp:nvSpPr>
      <dsp:spPr>
        <a:xfrm>
          <a:off x="192655" y="2712737"/>
          <a:ext cx="1525388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714375" algn="l"/>
            </a:tabLst>
          </a:pPr>
          <a:r>
            <a:rPr lang="es-ES_tradnl" sz="1600" kern="1200" dirty="0" smtClean="0"/>
            <a:t>Representación de datos</a:t>
          </a:r>
          <a:endParaRPr lang="es-ES" sz="1600" kern="1200" dirty="0"/>
        </a:p>
      </dsp:txBody>
      <dsp:txXfrm>
        <a:off x="213372" y="2733454"/>
        <a:ext cx="1483954" cy="665900"/>
      </dsp:txXfrm>
    </dsp:sp>
    <dsp:sp modelId="{5F735340-2F4C-4E28-83A4-6F31A7933BD1}">
      <dsp:nvSpPr>
        <dsp:cNvPr id="0" name=""/>
        <dsp:cNvSpPr/>
      </dsp:nvSpPr>
      <dsp:spPr>
        <a:xfrm>
          <a:off x="2014960" y="0"/>
          <a:ext cx="1906735" cy="36004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Dominios cognitivos</a:t>
          </a:r>
          <a:endParaRPr lang="es-ES" sz="2000" b="1" kern="1200" dirty="0"/>
        </a:p>
      </dsp:txBody>
      <dsp:txXfrm>
        <a:off x="2014960" y="0"/>
        <a:ext cx="1906735" cy="1080120"/>
      </dsp:txXfrm>
    </dsp:sp>
    <dsp:sp modelId="{3B5835AF-348E-4AAB-AD51-887BEDF9FB92}">
      <dsp:nvSpPr>
        <dsp:cNvPr id="0" name=""/>
        <dsp:cNvSpPr/>
      </dsp:nvSpPr>
      <dsp:spPr>
        <a:xfrm>
          <a:off x="2242396" y="1080427"/>
          <a:ext cx="1525388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Conocer</a:t>
          </a:r>
          <a:endParaRPr lang="es-ES" sz="1600" kern="1200" dirty="0"/>
        </a:p>
      </dsp:txBody>
      <dsp:txXfrm>
        <a:off x="2263113" y="1101144"/>
        <a:ext cx="1483954" cy="665900"/>
      </dsp:txXfrm>
    </dsp:sp>
    <dsp:sp modelId="{6272FA82-D0C7-4D3E-9736-E7A91149E8D4}">
      <dsp:nvSpPr>
        <dsp:cNvPr id="0" name=""/>
        <dsp:cNvSpPr/>
      </dsp:nvSpPr>
      <dsp:spPr>
        <a:xfrm>
          <a:off x="2242396" y="1896582"/>
          <a:ext cx="1525388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Aplicar</a:t>
          </a:r>
          <a:endParaRPr lang="es-ES" sz="1600" kern="1200" dirty="0"/>
        </a:p>
      </dsp:txBody>
      <dsp:txXfrm>
        <a:off x="2263113" y="1917299"/>
        <a:ext cx="1483954" cy="665900"/>
      </dsp:txXfrm>
    </dsp:sp>
    <dsp:sp modelId="{8315F7A3-8CD2-40E6-A449-06A420779BA6}">
      <dsp:nvSpPr>
        <dsp:cNvPr id="0" name=""/>
        <dsp:cNvSpPr/>
      </dsp:nvSpPr>
      <dsp:spPr>
        <a:xfrm>
          <a:off x="2242396" y="2712737"/>
          <a:ext cx="1525388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Razonar</a:t>
          </a:r>
          <a:endParaRPr lang="es-ES" sz="1600" kern="1200" dirty="0"/>
        </a:p>
      </dsp:txBody>
      <dsp:txXfrm>
        <a:off x="2263113" y="2733454"/>
        <a:ext cx="1483954" cy="665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254A7-C475-4A77-8E9B-0847C5CFD4AC}">
      <dsp:nvSpPr>
        <dsp:cNvPr id="0" name=""/>
        <dsp:cNvSpPr/>
      </dsp:nvSpPr>
      <dsp:spPr>
        <a:xfrm>
          <a:off x="0" y="0"/>
          <a:ext cx="1941403" cy="36004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Dominios de contenidos</a:t>
          </a:r>
          <a:endParaRPr lang="es-ES" sz="2000" b="1" kern="1200" dirty="0"/>
        </a:p>
      </dsp:txBody>
      <dsp:txXfrm>
        <a:off x="0" y="0"/>
        <a:ext cx="1941403" cy="1080120"/>
      </dsp:txXfrm>
    </dsp:sp>
    <dsp:sp modelId="{21C425DF-2CF4-4E8A-A80E-F42F14FEB11E}">
      <dsp:nvSpPr>
        <dsp:cNvPr id="0" name=""/>
        <dsp:cNvSpPr/>
      </dsp:nvSpPr>
      <dsp:spPr>
        <a:xfrm>
          <a:off x="196158" y="1080427"/>
          <a:ext cx="1553122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Ciencias de la vida</a:t>
          </a:r>
          <a:endParaRPr lang="es-ES" sz="1600" kern="1200" dirty="0"/>
        </a:p>
      </dsp:txBody>
      <dsp:txXfrm>
        <a:off x="216875" y="1101144"/>
        <a:ext cx="1511688" cy="665900"/>
      </dsp:txXfrm>
    </dsp:sp>
    <dsp:sp modelId="{FBD734ED-AC16-4627-A4D2-EA966A0C1C99}">
      <dsp:nvSpPr>
        <dsp:cNvPr id="0" name=""/>
        <dsp:cNvSpPr/>
      </dsp:nvSpPr>
      <dsp:spPr>
        <a:xfrm>
          <a:off x="196158" y="1896582"/>
          <a:ext cx="1553122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Ciencias físicas</a:t>
          </a:r>
          <a:endParaRPr lang="es-ES" sz="1600" kern="1200" dirty="0"/>
        </a:p>
      </dsp:txBody>
      <dsp:txXfrm>
        <a:off x="216875" y="1917299"/>
        <a:ext cx="1511688" cy="665900"/>
      </dsp:txXfrm>
    </dsp:sp>
    <dsp:sp modelId="{C0C279D7-9511-426C-BB16-69DD2360CE21}">
      <dsp:nvSpPr>
        <dsp:cNvPr id="0" name=""/>
        <dsp:cNvSpPr/>
      </dsp:nvSpPr>
      <dsp:spPr>
        <a:xfrm>
          <a:off x="196158" y="2712737"/>
          <a:ext cx="1553122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Ciencias de la Tierra</a:t>
          </a:r>
          <a:endParaRPr lang="es-ES" sz="1600" kern="1200" dirty="0"/>
        </a:p>
      </dsp:txBody>
      <dsp:txXfrm>
        <a:off x="216875" y="2733454"/>
        <a:ext cx="1511688" cy="665900"/>
      </dsp:txXfrm>
    </dsp:sp>
    <dsp:sp modelId="{2C80E1DA-2D9C-4CD4-828A-6A27FF1CC32E}">
      <dsp:nvSpPr>
        <dsp:cNvPr id="0" name=""/>
        <dsp:cNvSpPr/>
      </dsp:nvSpPr>
      <dsp:spPr>
        <a:xfrm>
          <a:off x="2016262" y="0"/>
          <a:ext cx="1941403" cy="36004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Dominios cognitivos</a:t>
          </a:r>
          <a:endParaRPr lang="es-ES" sz="2000" b="1" kern="1200" dirty="0"/>
        </a:p>
      </dsp:txBody>
      <dsp:txXfrm>
        <a:off x="2016262" y="0"/>
        <a:ext cx="1941403" cy="1080120"/>
      </dsp:txXfrm>
    </dsp:sp>
    <dsp:sp modelId="{A0A2A686-DDC8-451D-A72F-D01813B607D3}">
      <dsp:nvSpPr>
        <dsp:cNvPr id="0" name=""/>
        <dsp:cNvSpPr/>
      </dsp:nvSpPr>
      <dsp:spPr>
        <a:xfrm>
          <a:off x="2283166" y="1080427"/>
          <a:ext cx="1553122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Conocer</a:t>
          </a:r>
          <a:endParaRPr lang="es-ES" sz="1600" kern="1200" dirty="0"/>
        </a:p>
      </dsp:txBody>
      <dsp:txXfrm>
        <a:off x="2303883" y="1101144"/>
        <a:ext cx="1511688" cy="665900"/>
      </dsp:txXfrm>
    </dsp:sp>
    <dsp:sp modelId="{7334FB49-955D-45B7-AA7D-4194A42EF448}">
      <dsp:nvSpPr>
        <dsp:cNvPr id="0" name=""/>
        <dsp:cNvSpPr/>
      </dsp:nvSpPr>
      <dsp:spPr>
        <a:xfrm>
          <a:off x="2283166" y="1896582"/>
          <a:ext cx="1553122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Aplicar</a:t>
          </a:r>
          <a:endParaRPr lang="es-ES" sz="1600" kern="1200" dirty="0"/>
        </a:p>
      </dsp:txBody>
      <dsp:txXfrm>
        <a:off x="2303883" y="1917299"/>
        <a:ext cx="1511688" cy="665900"/>
      </dsp:txXfrm>
    </dsp:sp>
    <dsp:sp modelId="{BCB63E9B-C558-40B5-98BF-69759C4B6352}">
      <dsp:nvSpPr>
        <dsp:cNvPr id="0" name=""/>
        <dsp:cNvSpPr/>
      </dsp:nvSpPr>
      <dsp:spPr>
        <a:xfrm>
          <a:off x="2283166" y="2712737"/>
          <a:ext cx="1553122" cy="70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Razonar</a:t>
          </a:r>
          <a:endParaRPr lang="es-ES" sz="1600" kern="1200" dirty="0"/>
        </a:p>
      </dsp:txBody>
      <dsp:txXfrm>
        <a:off x="2303883" y="2733454"/>
        <a:ext cx="1511688" cy="665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A85E8-2238-4418-B997-625556035E37}">
      <dsp:nvSpPr>
        <dsp:cNvPr id="0" name=""/>
        <dsp:cNvSpPr/>
      </dsp:nvSpPr>
      <dsp:spPr>
        <a:xfrm>
          <a:off x="648066" y="0"/>
          <a:ext cx="1008112" cy="1008112"/>
        </a:xfrm>
        <a:prstGeom prst="chord">
          <a:avLst>
            <a:gd name="adj1" fmla="val 4800000"/>
            <a:gd name="adj2" fmla="val 1680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8054F8-E8A8-4616-AD6D-9D30BF369CDA}">
      <dsp:nvSpPr>
        <dsp:cNvPr id="0" name=""/>
        <dsp:cNvSpPr/>
      </dsp:nvSpPr>
      <dsp:spPr>
        <a:xfrm>
          <a:off x="777687" y="100811"/>
          <a:ext cx="806489" cy="806489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F95481-2348-4590-BA53-F8B2B1FB01B2}">
      <dsp:nvSpPr>
        <dsp:cNvPr id="0" name=""/>
        <dsp:cNvSpPr/>
      </dsp:nvSpPr>
      <dsp:spPr>
        <a:xfrm rot="16200000">
          <a:off x="-227005" y="2268252"/>
          <a:ext cx="2923524" cy="6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300" kern="1200" dirty="0"/>
        </a:p>
      </dsp:txBody>
      <dsp:txXfrm>
        <a:off x="-227005" y="2268252"/>
        <a:ext cx="2923524" cy="604867"/>
      </dsp:txXfrm>
    </dsp:sp>
    <dsp:sp modelId="{8FEFD12A-C55C-4D1C-85EC-78E470F036A0}">
      <dsp:nvSpPr>
        <dsp:cNvPr id="0" name=""/>
        <dsp:cNvSpPr/>
      </dsp:nvSpPr>
      <dsp:spPr>
        <a:xfrm>
          <a:off x="1353774" y="0"/>
          <a:ext cx="2016224" cy="403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CUESTIONARIOS DE CONTEXTO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Del alumnado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De la familia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Del profesorado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Del centro</a:t>
          </a:r>
          <a:endParaRPr lang="es-ES" sz="1800" kern="1200" dirty="0"/>
        </a:p>
      </dsp:txBody>
      <dsp:txXfrm>
        <a:off x="1353774" y="0"/>
        <a:ext cx="2016224" cy="4032448"/>
      </dsp:txXfrm>
    </dsp:sp>
    <dsp:sp modelId="{990B3278-259B-43F2-BF12-8D033E8FCF27}">
      <dsp:nvSpPr>
        <dsp:cNvPr id="0" name=""/>
        <dsp:cNvSpPr/>
      </dsp:nvSpPr>
      <dsp:spPr>
        <a:xfrm>
          <a:off x="4334878" y="0"/>
          <a:ext cx="1008112" cy="1008112"/>
        </a:xfrm>
        <a:prstGeom prst="chord">
          <a:avLst>
            <a:gd name="adj1" fmla="val 4800000"/>
            <a:gd name="adj2" fmla="val 1680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C7B315-6E1E-4C54-A614-15651EDE3E50}">
      <dsp:nvSpPr>
        <dsp:cNvPr id="0" name=""/>
        <dsp:cNvSpPr/>
      </dsp:nvSpPr>
      <dsp:spPr>
        <a:xfrm>
          <a:off x="4435691" y="100811"/>
          <a:ext cx="806489" cy="8064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1DFF24-3D91-4BF3-868F-71FCAD686006}">
      <dsp:nvSpPr>
        <dsp:cNvPr id="0" name=""/>
        <dsp:cNvSpPr/>
      </dsp:nvSpPr>
      <dsp:spPr>
        <a:xfrm rot="16200000">
          <a:off x="2819293" y="2268252"/>
          <a:ext cx="2923524" cy="604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300" kern="1200" smtClean="0"/>
            <a:t> </a:t>
          </a:r>
          <a:endParaRPr lang="es-ES" sz="4300" kern="1200" dirty="0"/>
        </a:p>
      </dsp:txBody>
      <dsp:txXfrm>
        <a:off x="2819293" y="2268252"/>
        <a:ext cx="2923524" cy="604867"/>
      </dsp:txXfrm>
    </dsp:sp>
    <dsp:sp modelId="{7D43288D-4337-4487-80E4-1C67AB9541E9}">
      <dsp:nvSpPr>
        <dsp:cNvPr id="0" name=""/>
        <dsp:cNvSpPr/>
      </dsp:nvSpPr>
      <dsp:spPr>
        <a:xfrm>
          <a:off x="5040547" y="0"/>
          <a:ext cx="2016224" cy="403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ENCICLOPEDIA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Información de cada país sobre su sistema educativo y el currículo de Matemáticas y Ciencias</a:t>
          </a:r>
          <a:endParaRPr lang="es-ES" sz="1800" kern="1200" dirty="0"/>
        </a:p>
      </dsp:txBody>
      <dsp:txXfrm>
        <a:off x="5040547" y="0"/>
        <a:ext cx="2016224" cy="4032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96639-CB3F-4629-847F-61AB10176D41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26C53-A560-4BAC-B7F0-F747966BD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63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tx2"/>
                </a:solidFill>
              </a:rPr>
              <a:t>España </a:t>
            </a:r>
            <a:r>
              <a:rPr lang="es-ES" sz="1200" b="1" dirty="0" smtClean="0">
                <a:solidFill>
                  <a:schemeClr val="tx2"/>
                </a:solidFill>
              </a:rPr>
              <a:t>reduce</a:t>
            </a:r>
            <a:r>
              <a:rPr lang="es-ES" sz="1200" dirty="0" smtClean="0">
                <a:solidFill>
                  <a:schemeClr val="tx2"/>
                </a:solidFill>
              </a:rPr>
              <a:t> las </a:t>
            </a:r>
            <a:r>
              <a:rPr lang="es-ES" sz="1200" b="1" dirty="0" smtClean="0">
                <a:solidFill>
                  <a:schemeClr val="tx2"/>
                </a:solidFill>
              </a:rPr>
              <a:t>diferencias en Ciencias </a:t>
            </a:r>
            <a:r>
              <a:rPr lang="es-ES" sz="1200" dirty="0" smtClean="0">
                <a:solidFill>
                  <a:schemeClr val="tx2"/>
                </a:solidFill>
              </a:rPr>
              <a:t>con el promedio UE solo a 3 puntos (las diferencias no son significativas) y a 10 puntos con el promedio OCDE. 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96719-44D1-4047-8A31-7A374BABB4C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08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96719-44D1-4047-8A31-7A374BABB4C0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59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13AEC-3645-493F-9CFB-1A60369F901D}" type="slidenum">
              <a:rPr lang="es-ES" smtClean="0">
                <a:solidFill>
                  <a:prstClr val="black"/>
                </a:solidFill>
              </a:rPr>
              <a:pPr/>
              <a:t>34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15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24950"/>
            <a:ext cx="8229600" cy="979428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171700"/>
            <a:ext cx="8229600" cy="387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7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120140"/>
            <a:ext cx="2057400" cy="5006023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20140"/>
            <a:ext cx="6019800" cy="50060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58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280" y="926743"/>
            <a:ext cx="7671816" cy="999593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6280" y="2087880"/>
            <a:ext cx="7671816" cy="3947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60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37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1540" y="1021080"/>
            <a:ext cx="7650480" cy="10287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77077" y="2196010"/>
            <a:ext cx="3473943" cy="38146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68077" y="2196010"/>
            <a:ext cx="3473943" cy="38146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18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0" y="1120140"/>
            <a:ext cx="8076786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4522" y="2035960"/>
            <a:ext cx="3856883" cy="8810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0060" y="3064713"/>
            <a:ext cx="3856883" cy="30069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711424" y="2035960"/>
            <a:ext cx="3845422" cy="8810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98448" y="3032709"/>
            <a:ext cx="3858398" cy="30389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31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033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04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2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49007"/>
            <a:ext cx="3008313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949007"/>
            <a:ext cx="5111750" cy="50936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859280"/>
            <a:ext cx="3008313" cy="4183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8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38700"/>
            <a:ext cx="5486400" cy="5286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158241"/>
            <a:ext cx="5486400" cy="35693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6263-FB60-7048-A501-750B04785965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3CCAB2-967B-3343-87F2-E1C07176E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27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 userDrawn="1"/>
        </p:nvGrpSpPr>
        <p:grpSpPr>
          <a:xfrm>
            <a:off x="413401" y="240148"/>
            <a:ext cx="3869416" cy="572652"/>
            <a:chOff x="222600" y="211578"/>
            <a:chExt cx="3644831" cy="539415"/>
          </a:xfrm>
        </p:grpSpPr>
        <p:pic>
          <p:nvPicPr>
            <p:cNvPr id="2" name="Imagen 1" descr="PPT Heading EN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59" y="211578"/>
              <a:ext cx="3228072" cy="471124"/>
            </a:xfrm>
            <a:prstGeom prst="rect">
              <a:avLst/>
            </a:prstGeom>
          </p:spPr>
        </p:pic>
        <p:pic>
          <p:nvPicPr>
            <p:cNvPr id="4" name="Imagen 3" descr="PPT Heading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600" y="211578"/>
              <a:ext cx="335812" cy="539415"/>
            </a:xfrm>
            <a:prstGeom prst="rect">
              <a:avLst/>
            </a:prstGeom>
          </p:spPr>
        </p:pic>
      </p:grpSp>
      <p:grpSp>
        <p:nvGrpSpPr>
          <p:cNvPr id="7" name="Agrupar 6"/>
          <p:cNvGrpSpPr/>
          <p:nvPr userDrawn="1"/>
        </p:nvGrpSpPr>
        <p:grpSpPr>
          <a:xfrm>
            <a:off x="4660181" y="240148"/>
            <a:ext cx="3965660" cy="572652"/>
            <a:chOff x="4164650" y="211578"/>
            <a:chExt cx="3735489" cy="539415"/>
          </a:xfrm>
        </p:grpSpPr>
        <p:pic>
          <p:nvPicPr>
            <p:cNvPr id="3" name="Imagen 2" descr="PPT Heading SP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801" y="211578"/>
              <a:ext cx="3317338" cy="473905"/>
            </a:xfrm>
            <a:prstGeom prst="rect">
              <a:avLst/>
            </a:prstGeom>
          </p:spPr>
        </p:pic>
        <p:pic>
          <p:nvPicPr>
            <p:cNvPr id="6" name="Imagen 5" descr="PPT Heading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64650" y="211578"/>
              <a:ext cx="335812" cy="539415"/>
            </a:xfrm>
            <a:prstGeom prst="rect">
              <a:avLst/>
            </a:prstGeom>
          </p:spPr>
        </p:pic>
      </p:grpSp>
      <p:pic>
        <p:nvPicPr>
          <p:cNvPr id="10" name="Imagen 9" descr="junta-castilla-y-leon.ai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0" y="6143633"/>
            <a:ext cx="1416201" cy="714367"/>
          </a:xfrm>
          <a:prstGeom prst="rect">
            <a:avLst/>
          </a:prstGeom>
        </p:spPr>
      </p:pic>
      <p:pic>
        <p:nvPicPr>
          <p:cNvPr id="11" name="Imagen 10" descr="camb-eng-logo-pos-cmyk-300mm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90" y="6342031"/>
            <a:ext cx="1958363" cy="317572"/>
          </a:xfrm>
          <a:prstGeom prst="rect">
            <a:avLst/>
          </a:prstGeom>
        </p:spPr>
      </p:pic>
      <p:grpSp>
        <p:nvGrpSpPr>
          <p:cNvPr id="14" name="Agrupar 13"/>
          <p:cNvGrpSpPr/>
          <p:nvPr userDrawn="1"/>
        </p:nvGrpSpPr>
        <p:grpSpPr>
          <a:xfrm>
            <a:off x="2881440" y="6280999"/>
            <a:ext cx="2470241" cy="439635"/>
            <a:chOff x="2955007" y="6205907"/>
            <a:chExt cx="2651890" cy="471964"/>
          </a:xfrm>
        </p:grpSpPr>
        <p:pic>
          <p:nvPicPr>
            <p:cNvPr id="12" name="Imagen 11" descr="LOGO INEE.jp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277" y="6205907"/>
              <a:ext cx="1311620" cy="471964"/>
            </a:xfrm>
            <a:prstGeom prst="rect">
              <a:avLst/>
            </a:prstGeom>
          </p:spPr>
        </p:pic>
        <p:pic>
          <p:nvPicPr>
            <p:cNvPr id="13" name="Imagen 12" descr="MECD.jp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007" y="6248237"/>
              <a:ext cx="1384720" cy="375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06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ducalab.es/ine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http://www.slideshare.net/INEE_MEC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portada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31" y="2391416"/>
            <a:ext cx="2584017" cy="23052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64988" y="1130083"/>
            <a:ext cx="48333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 err="1" smtClean="0"/>
              <a:t>The</a:t>
            </a:r>
            <a:r>
              <a:rPr lang="es-ES" sz="3400" dirty="0" smtClean="0"/>
              <a:t> culture of </a:t>
            </a:r>
            <a:r>
              <a:rPr lang="es-ES" sz="3400" dirty="0" err="1" smtClean="0"/>
              <a:t>assessment</a:t>
            </a:r>
            <a:r>
              <a:rPr lang="es-ES" sz="3400" dirty="0" smtClean="0"/>
              <a:t> in </a:t>
            </a:r>
            <a:r>
              <a:rPr lang="es-ES" sz="3400" dirty="0" err="1" smtClean="0"/>
              <a:t>Science</a:t>
            </a:r>
            <a:r>
              <a:rPr lang="es-ES" sz="3400" dirty="0" smtClean="0"/>
              <a:t> and English </a:t>
            </a:r>
            <a:endParaRPr lang="es-ES" sz="3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99922" y="4819210"/>
            <a:ext cx="53634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 smtClean="0"/>
              <a:t>La cultura de la evaluación en Ciencias e Inglés</a:t>
            </a:r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4730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145224" y="1412776"/>
            <a:ext cx="3816424" cy="28300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s-ES" sz="2600" b="1" dirty="0" smtClean="0"/>
              <a:t>TIMSS 2015. Resultados en Matemáticas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ES" sz="2300" dirty="0" smtClean="0"/>
              <a:t>En España, el </a:t>
            </a:r>
            <a:r>
              <a:rPr lang="es-ES" sz="2300" b="1" dirty="0" smtClean="0">
                <a:solidFill>
                  <a:schemeClr val="tx2"/>
                </a:solidFill>
              </a:rPr>
              <a:t>porcentaje de </a:t>
            </a:r>
            <a:r>
              <a:rPr lang="es-ES" sz="2300" b="1" dirty="0">
                <a:solidFill>
                  <a:schemeClr val="tx2"/>
                </a:solidFill>
              </a:rPr>
              <a:t>alumnos rezagados </a:t>
            </a:r>
            <a:r>
              <a:rPr lang="es-ES" sz="2300" b="1" dirty="0" smtClean="0">
                <a:solidFill>
                  <a:schemeClr val="tx2"/>
                </a:solidFill>
              </a:rPr>
              <a:t>coincide </a:t>
            </a:r>
            <a:r>
              <a:rPr lang="es-ES" sz="2300" b="1" dirty="0">
                <a:solidFill>
                  <a:schemeClr val="tx2"/>
                </a:solidFill>
              </a:rPr>
              <a:t>con </a:t>
            </a:r>
            <a:r>
              <a:rPr lang="es-ES" sz="2300" b="1" dirty="0" smtClean="0">
                <a:solidFill>
                  <a:schemeClr val="tx2"/>
                </a:solidFill>
              </a:rPr>
              <a:t>el </a:t>
            </a:r>
            <a:r>
              <a:rPr lang="es-ES" sz="2300" b="1" dirty="0">
                <a:solidFill>
                  <a:schemeClr val="tx2"/>
                </a:solidFill>
              </a:rPr>
              <a:t>de la OCDE</a:t>
            </a:r>
            <a:r>
              <a:rPr lang="es-ES" sz="2300" dirty="0"/>
              <a:t>, un </a:t>
            </a:r>
            <a:r>
              <a:rPr lang="es-ES" sz="2300" b="1" dirty="0">
                <a:solidFill>
                  <a:schemeClr val="tx2"/>
                </a:solidFill>
              </a:rPr>
              <a:t>7%</a:t>
            </a:r>
            <a:r>
              <a:rPr lang="es-ES" sz="2300" dirty="0"/>
              <a:t> y es un punto más </a:t>
            </a:r>
            <a:r>
              <a:rPr lang="es-ES" sz="2300" dirty="0" smtClean="0"/>
              <a:t>elevado </a:t>
            </a:r>
            <a:r>
              <a:rPr lang="es-ES" sz="2300" dirty="0"/>
              <a:t>que </a:t>
            </a:r>
            <a:r>
              <a:rPr lang="es-ES" sz="2300" dirty="0" smtClean="0"/>
              <a:t>el de </a:t>
            </a:r>
            <a:r>
              <a:rPr lang="es-ES" sz="2300" dirty="0"/>
              <a:t>la </a:t>
            </a:r>
            <a:r>
              <a:rPr lang="es-ES" sz="2300" b="1" dirty="0">
                <a:solidFill>
                  <a:schemeClr val="tx2"/>
                </a:solidFill>
              </a:rPr>
              <a:t>UE (6%). </a:t>
            </a:r>
            <a:endParaRPr lang="es-ES" sz="23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pic>
        <p:nvPicPr>
          <p:cNvPr id="4" name="Picture 2" descr="V:\Intnal\1-PIRLS-TIMSS\TIMSS-2015\05-TIMSS2015-Informes\03-Gráficos informes\R-TIMSS 2015\Matemáticas\2. Niveles Matemáticas\Niveles matemátic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1212" r="1350" b="2330"/>
          <a:stretch/>
        </p:blipFill>
        <p:spPr bwMode="auto">
          <a:xfrm>
            <a:off x="4272242" y="947623"/>
            <a:ext cx="4859566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139952" y="5237424"/>
            <a:ext cx="5004048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139952" y="3619632"/>
            <a:ext cx="5004048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96" y="4494488"/>
            <a:ext cx="2520280" cy="11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4139952" y="5658424"/>
            <a:ext cx="5004048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0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80" y="4045456"/>
            <a:ext cx="2520280" cy="11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V:\Intnal\1-PIRLS-TIMSS\TIMSS-2015\05-TIMSS2015-Informes\03-Gráficos informes\R-TIMSS 2015\Matemáticas\2. Niveles Matemáticas\Niveles matemáticas 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"/>
          <a:stretch/>
        </p:blipFill>
        <p:spPr bwMode="auto">
          <a:xfrm>
            <a:off x="3999213" y="980728"/>
            <a:ext cx="5144787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texto"/>
          <p:cNvSpPr txBox="1">
            <a:spLocks/>
          </p:cNvSpPr>
          <p:nvPr/>
        </p:nvSpPr>
        <p:spPr>
          <a:xfrm>
            <a:off x="145224" y="1484784"/>
            <a:ext cx="3960440" cy="1656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s-ES" sz="2600" b="1" dirty="0" smtClean="0"/>
              <a:t>TIMSS 2015. Resultados en Matemáticas.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ES" sz="2300" dirty="0" smtClean="0"/>
              <a:t>El </a:t>
            </a:r>
            <a:r>
              <a:rPr lang="es-ES" sz="2300" b="1" dirty="0">
                <a:solidFill>
                  <a:schemeClr val="tx2"/>
                </a:solidFill>
              </a:rPr>
              <a:t>porcentaje de alumnos excelentes </a:t>
            </a:r>
            <a:r>
              <a:rPr lang="es-ES" sz="2300" dirty="0"/>
              <a:t>en nuestro país es del </a:t>
            </a:r>
            <a:r>
              <a:rPr lang="es-ES" sz="2300" b="1" dirty="0">
                <a:solidFill>
                  <a:schemeClr val="tx2"/>
                </a:solidFill>
              </a:rPr>
              <a:t>3%</a:t>
            </a:r>
            <a:r>
              <a:rPr lang="es-ES" sz="2300" dirty="0"/>
              <a:t> por el </a:t>
            </a:r>
            <a:r>
              <a:rPr lang="es-ES" sz="2300" b="1" dirty="0">
                <a:solidFill>
                  <a:schemeClr val="tx2"/>
                </a:solidFill>
              </a:rPr>
              <a:t>7% de la UE </a:t>
            </a:r>
            <a:r>
              <a:rPr lang="es-ES" sz="2300" dirty="0"/>
              <a:t>y el </a:t>
            </a:r>
            <a:r>
              <a:rPr lang="es-ES" sz="2300" b="1" dirty="0">
                <a:solidFill>
                  <a:schemeClr val="tx2"/>
                </a:solidFill>
              </a:rPr>
              <a:t>10% de la OCDE</a:t>
            </a:r>
            <a:r>
              <a:rPr lang="es-ES" sz="2300" dirty="0" smtClean="0"/>
              <a:t>.</a:t>
            </a:r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999213" y="5237424"/>
            <a:ext cx="5144787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999213" y="4653136"/>
            <a:ext cx="5144787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999212" y="5671168"/>
            <a:ext cx="5144787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4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12192" y="1629552"/>
            <a:ext cx="4718304" cy="19442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600" b="1" dirty="0" smtClean="0"/>
              <a:t>Evolución en Matemáticas 2011-2015</a:t>
            </a:r>
          </a:p>
          <a:p>
            <a:pPr marL="0" indent="0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300" b="1" dirty="0" smtClean="0">
                <a:solidFill>
                  <a:schemeClr val="tx2"/>
                </a:solidFill>
              </a:rPr>
              <a:t>España </a:t>
            </a:r>
            <a:r>
              <a:rPr lang="es-ES" sz="2300" b="1" dirty="0">
                <a:solidFill>
                  <a:schemeClr val="tx2"/>
                </a:solidFill>
              </a:rPr>
              <a:t>ha mejorado sus resultados 23 puntos en </a:t>
            </a:r>
            <a:r>
              <a:rPr lang="es-ES" sz="2300" b="1" dirty="0" smtClean="0">
                <a:solidFill>
                  <a:schemeClr val="tx2"/>
                </a:solidFill>
              </a:rPr>
              <a:t>TIMSS - Matemáticas</a:t>
            </a:r>
            <a:r>
              <a:rPr lang="es-ES" sz="2300" dirty="0" smtClean="0"/>
              <a:t> de 2011 (482) </a:t>
            </a:r>
            <a:r>
              <a:rPr lang="es-ES" sz="2300" dirty="0"/>
              <a:t>a </a:t>
            </a:r>
            <a:r>
              <a:rPr lang="es-ES" sz="2300" dirty="0" smtClean="0"/>
              <a:t>2015 (505). </a:t>
            </a:r>
            <a:endParaRPr lang="es-ES" sz="2300" b="1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24"/>
              </a:spcAft>
              <a:buNone/>
            </a:pPr>
            <a:endParaRPr lang="es-ES" sz="2600" dirty="0">
              <a:ea typeface="Calibri"/>
              <a:cs typeface="Times New Roman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ES" sz="2400" b="1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pic>
        <p:nvPicPr>
          <p:cNvPr id="2050" name="Picture 2" descr="V:\Intnal\1-PIRLS-TIMSS\TIMSS-2015\05-TIMSS2015-Informes\03-Gráficos informes\R-TIMSS 2015\Presentación TIMSS\2. Tendencias\Tendencias_m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44" y="1353312"/>
            <a:ext cx="4578456" cy="45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353568" y="2132856"/>
            <a:ext cx="3779912" cy="25740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600" b="1" dirty="0" smtClean="0"/>
              <a:t>Evolución en Matemáticas 2011 - 2015</a:t>
            </a:r>
          </a:p>
          <a:p>
            <a:pPr marL="0" indent="0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300" b="1" dirty="0" smtClean="0">
                <a:solidFill>
                  <a:schemeClr val="tx2"/>
                </a:solidFill>
              </a:rPr>
              <a:t>España es el país de la UE que mayor incremento experimenta entre 2011 y 2015 (23 puntos)</a:t>
            </a:r>
          </a:p>
        </p:txBody>
      </p:sp>
      <p:pic>
        <p:nvPicPr>
          <p:cNvPr id="6146" name="Picture 2" descr="V:\Intnal\1-PIRLS-TIMSS\TIMSS-2015\05-TIMSS2015-Informes\03-Gráficos informes\R-TIMSS 2015\Presentación TIMSS\Cambios UE Mat\Cambios UE matemátic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96" y="1305304"/>
            <a:ext cx="486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425712" y="1305304"/>
            <a:ext cx="288016" cy="356385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3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0" y="1052736"/>
            <a:ext cx="9144000" cy="21602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600" b="1" dirty="0" smtClean="0"/>
              <a:t>Evolución en Matemáticas 2011 - 2015</a:t>
            </a:r>
          </a:p>
          <a:p>
            <a:pPr algn="just">
              <a:lnSpc>
                <a:spcPct val="115000"/>
              </a:lnSpc>
              <a:spcAft>
                <a:spcPts val="24"/>
              </a:spcAft>
              <a:buFont typeface="Wingdings" panose="05000000000000000000" pitchFamily="2" charset="2"/>
              <a:buChar char="ü"/>
            </a:pPr>
            <a:r>
              <a:rPr lang="es-ES" sz="2300" b="1" dirty="0" smtClean="0">
                <a:solidFill>
                  <a:schemeClr val="tx2"/>
                </a:solidFill>
              </a:rPr>
              <a:t>España </a:t>
            </a:r>
            <a:r>
              <a:rPr lang="es-ES" sz="2300" b="1" dirty="0">
                <a:solidFill>
                  <a:schemeClr val="tx2"/>
                </a:solidFill>
              </a:rPr>
              <a:t>ha logrado reducir 6 puntos el nivel de alumnos rezagados en Matemáticas </a:t>
            </a:r>
            <a:r>
              <a:rPr lang="es-ES" sz="2300" dirty="0"/>
              <a:t>de 2011 (13%) a 2015 (7</a:t>
            </a:r>
            <a:r>
              <a:rPr lang="es-ES" sz="2300" dirty="0" smtClean="0"/>
              <a:t>%).</a:t>
            </a:r>
          </a:p>
          <a:p>
            <a:pPr algn="just">
              <a:lnSpc>
                <a:spcPct val="115000"/>
              </a:lnSpc>
              <a:spcAft>
                <a:spcPts val="24"/>
              </a:spcAft>
              <a:buFont typeface="Wingdings" panose="05000000000000000000" pitchFamily="2" charset="2"/>
              <a:buChar char="ü"/>
            </a:pPr>
            <a:r>
              <a:rPr lang="es-ES" sz="2300" b="1" dirty="0" smtClean="0">
                <a:solidFill>
                  <a:schemeClr val="tx2"/>
                </a:solidFill>
              </a:rPr>
              <a:t>Mejorando </a:t>
            </a:r>
            <a:r>
              <a:rPr lang="es-ES" sz="2300" b="1" dirty="0">
                <a:solidFill>
                  <a:schemeClr val="tx2"/>
                </a:solidFill>
              </a:rPr>
              <a:t>el porcentaje de alumnos excelentes en Matemáticas</a:t>
            </a:r>
            <a:r>
              <a:rPr lang="es-ES" sz="2300" dirty="0"/>
              <a:t>, pasando del 1% al 3</a:t>
            </a:r>
            <a:r>
              <a:rPr lang="es-ES" sz="2300" dirty="0" smtClean="0"/>
              <a:t>%.</a:t>
            </a:r>
          </a:p>
          <a:p>
            <a:pPr marL="0" indent="0" algn="just">
              <a:lnSpc>
                <a:spcPct val="115000"/>
              </a:lnSpc>
              <a:spcAft>
                <a:spcPts val="24"/>
              </a:spcAft>
              <a:buNone/>
            </a:pPr>
            <a:endParaRPr lang="es-ES" sz="2600" dirty="0"/>
          </a:p>
          <a:p>
            <a:pPr algn="just">
              <a:lnSpc>
                <a:spcPct val="115000"/>
              </a:lnSpc>
              <a:spcAft>
                <a:spcPts val="24"/>
              </a:spcAft>
            </a:pPr>
            <a:endParaRPr lang="es-ES" sz="2600" dirty="0">
              <a:ea typeface="Calibri"/>
              <a:cs typeface="Times New Roman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ES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pic>
        <p:nvPicPr>
          <p:cNvPr id="3074" name="Picture 2" descr="V:\Intnal\1-PIRLS-TIMSS\TIMSS-2015\05-TIMSS2015-Informes\03-Gráficos informes\R-TIMSS 2015\2. Tendencias\2. Tendencias niveles\2. Tendencias niveles mat TIMSS.wm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43240"/>
            <a:ext cx="6972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35496" y="857664"/>
            <a:ext cx="3960440" cy="54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600" b="1" dirty="0" smtClean="0">
                <a:ea typeface="Calibri"/>
                <a:cs typeface="Times New Roman"/>
              </a:rPr>
              <a:t>TIMSS 2015. Resultados en Ciencias.</a:t>
            </a:r>
          </a:p>
          <a:p>
            <a:pPr algn="just">
              <a:lnSpc>
                <a:spcPct val="115000"/>
              </a:lnSpc>
              <a:spcAft>
                <a:spcPts val="24"/>
              </a:spcAft>
              <a:buFont typeface="Wingdings" panose="05000000000000000000" pitchFamily="2" charset="2"/>
              <a:buChar char="ü"/>
            </a:pPr>
            <a:r>
              <a:rPr lang="es-ES" sz="2300" dirty="0" smtClean="0">
                <a:ea typeface="Calibri"/>
                <a:cs typeface="Times New Roman"/>
              </a:rPr>
              <a:t>España con </a:t>
            </a:r>
            <a:r>
              <a:rPr lang="es-ES" sz="2300" b="1" dirty="0" smtClean="0">
                <a:solidFill>
                  <a:schemeClr val="tx2"/>
                </a:solidFill>
                <a:ea typeface="Calibri"/>
                <a:cs typeface="Times New Roman"/>
              </a:rPr>
              <a:t>518 puntos</a:t>
            </a:r>
            <a:r>
              <a:rPr lang="es-ES" sz="2300" dirty="0" smtClean="0">
                <a:ea typeface="Calibri"/>
                <a:cs typeface="Times New Roman"/>
              </a:rPr>
              <a:t>, se </a:t>
            </a:r>
            <a:r>
              <a:rPr lang="es-ES" sz="2300" dirty="0">
                <a:ea typeface="Calibri"/>
                <a:cs typeface="Times New Roman"/>
              </a:rPr>
              <a:t>sitúa </a:t>
            </a:r>
            <a:r>
              <a:rPr lang="es-ES" sz="2300" b="1" dirty="0">
                <a:solidFill>
                  <a:schemeClr val="tx2"/>
                </a:solidFill>
                <a:ea typeface="Calibri"/>
                <a:cs typeface="Times New Roman"/>
              </a:rPr>
              <a:t>por encima del promedio TIMSS de 500 </a:t>
            </a:r>
            <a:r>
              <a:rPr lang="es-ES" sz="2300" b="1" dirty="0" smtClean="0">
                <a:solidFill>
                  <a:schemeClr val="tx2"/>
                </a:solidFill>
                <a:ea typeface="Calibri"/>
                <a:cs typeface="Times New Roman"/>
              </a:rPr>
              <a:t>puntos</a:t>
            </a:r>
            <a:r>
              <a:rPr lang="es-ES" sz="2300" dirty="0" smtClean="0">
                <a:ea typeface="Calibri"/>
                <a:cs typeface="Times New Roman"/>
              </a:rPr>
              <a:t>, </a:t>
            </a:r>
            <a:r>
              <a:rPr lang="es-ES" sz="2300" b="1" dirty="0" smtClean="0">
                <a:solidFill>
                  <a:schemeClr val="tx2"/>
                </a:solidFill>
                <a:ea typeface="Calibri"/>
                <a:cs typeface="Times New Roman"/>
              </a:rPr>
              <a:t>por </a:t>
            </a:r>
            <a:r>
              <a:rPr lang="es-ES" sz="2300" b="1" dirty="0">
                <a:solidFill>
                  <a:schemeClr val="tx2"/>
                </a:solidFill>
                <a:ea typeface="Calibri"/>
                <a:cs typeface="Times New Roman"/>
              </a:rPr>
              <a:t>debajo de la media de los países de la OCDE (528) </a:t>
            </a:r>
            <a:r>
              <a:rPr lang="es-ES" sz="2300" b="1" dirty="0" smtClean="0">
                <a:solidFill>
                  <a:schemeClr val="tx2"/>
                </a:solidFill>
                <a:ea typeface="Calibri"/>
                <a:cs typeface="Times New Roman"/>
              </a:rPr>
              <a:t>y al mismo nivel de </a:t>
            </a:r>
            <a:r>
              <a:rPr lang="es-ES" sz="2300" b="1" dirty="0">
                <a:solidFill>
                  <a:schemeClr val="tx2"/>
                </a:solidFill>
                <a:ea typeface="Calibri"/>
                <a:cs typeface="Times New Roman"/>
              </a:rPr>
              <a:t>la UE (521</a:t>
            </a:r>
            <a:r>
              <a:rPr lang="es-ES" sz="2300" b="1" dirty="0" smtClean="0">
                <a:solidFill>
                  <a:schemeClr val="tx2"/>
                </a:solidFill>
                <a:ea typeface="Calibri"/>
                <a:cs typeface="Times New Roman"/>
              </a:rPr>
              <a:t>)</a:t>
            </a:r>
            <a:r>
              <a:rPr lang="es-ES" sz="2300" dirty="0" smtClean="0">
                <a:ea typeface="Calibri"/>
                <a:cs typeface="Times New Roman"/>
              </a:rPr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300" dirty="0" smtClean="0"/>
              <a:t>Los </a:t>
            </a:r>
            <a:r>
              <a:rPr lang="es-ES" sz="2300" b="1" dirty="0" smtClean="0">
                <a:solidFill>
                  <a:schemeClr val="tx2"/>
                </a:solidFill>
              </a:rPr>
              <a:t>mejores resultados </a:t>
            </a:r>
            <a:r>
              <a:rPr lang="es-ES" sz="2300" dirty="0" smtClean="0"/>
              <a:t>los han logrado </a:t>
            </a:r>
            <a:r>
              <a:rPr lang="es-ES" sz="2300" b="1" dirty="0" smtClean="0">
                <a:solidFill>
                  <a:schemeClr val="tx2"/>
                </a:solidFill>
              </a:rPr>
              <a:t>Singapur</a:t>
            </a:r>
            <a:r>
              <a:rPr lang="es-ES" sz="2300" dirty="0" smtClean="0"/>
              <a:t> (590), </a:t>
            </a:r>
            <a:r>
              <a:rPr lang="es-ES" sz="2300" b="1" dirty="0" smtClean="0">
                <a:solidFill>
                  <a:schemeClr val="tx2"/>
                </a:solidFill>
              </a:rPr>
              <a:t>Corea del Sur</a:t>
            </a:r>
            <a:r>
              <a:rPr lang="es-ES" sz="2300" dirty="0" smtClean="0"/>
              <a:t> (589) y </a:t>
            </a:r>
            <a:r>
              <a:rPr lang="es-ES" sz="2300" b="1" dirty="0" smtClean="0">
                <a:solidFill>
                  <a:schemeClr val="tx2"/>
                </a:solidFill>
              </a:rPr>
              <a:t>Japón</a:t>
            </a:r>
            <a:r>
              <a:rPr lang="es-ES" sz="2300" dirty="0" smtClean="0"/>
              <a:t> (569).</a:t>
            </a:r>
            <a:endParaRPr lang="es-ES" sz="2300" b="1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pic>
        <p:nvPicPr>
          <p:cNvPr id="4" name="Picture 2" descr="V:\Intnal\1-PIRLS-TIMSS\TIMSS-2015\05-TIMSS2015-Informes\03-Gráficos informes\R-TIMSS 2015\Ciencias\2. Medias Ciencias\Medias Ciencias TIMSS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b="2530"/>
          <a:stretch/>
        </p:blipFill>
        <p:spPr bwMode="auto">
          <a:xfrm>
            <a:off x="4186925" y="996391"/>
            <a:ext cx="4957731" cy="58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86926" y="5237424"/>
            <a:ext cx="4993585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186926" y="1067808"/>
            <a:ext cx="4993586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186926" y="3929808"/>
            <a:ext cx="4993585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186927" y="5654024"/>
            <a:ext cx="4993585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323528" y="1124744"/>
            <a:ext cx="8496944" cy="54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es-ES" sz="2400" b="1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115482" y="1624051"/>
            <a:ext cx="3880048" cy="20882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s-ES" sz="2600" b="1" dirty="0" smtClean="0"/>
              <a:t>TIMSS 2015. Resultados en Ciencias.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ES" sz="2300" dirty="0" smtClean="0"/>
              <a:t>En España, el </a:t>
            </a:r>
            <a:r>
              <a:rPr lang="es-ES" sz="2300" b="1" dirty="0" smtClean="0">
                <a:solidFill>
                  <a:schemeClr val="tx2"/>
                </a:solidFill>
              </a:rPr>
              <a:t>porcentaje de </a:t>
            </a:r>
            <a:r>
              <a:rPr lang="es-ES" sz="2300" b="1" dirty="0">
                <a:solidFill>
                  <a:schemeClr val="tx2"/>
                </a:solidFill>
              </a:rPr>
              <a:t>alumnos rezagados </a:t>
            </a:r>
            <a:r>
              <a:rPr lang="es-ES" sz="2300" b="1" dirty="0" smtClean="0">
                <a:solidFill>
                  <a:schemeClr val="tx2"/>
                </a:solidFill>
              </a:rPr>
              <a:t>en Ciencias (5%)</a:t>
            </a:r>
            <a:r>
              <a:rPr lang="es-ES" sz="2300" dirty="0" smtClean="0"/>
              <a:t> es </a:t>
            </a:r>
            <a:r>
              <a:rPr lang="es-ES" sz="2300" b="1" dirty="0" smtClean="0">
                <a:solidFill>
                  <a:schemeClr val="tx2"/>
                </a:solidFill>
              </a:rPr>
              <a:t>más bajo que el de </a:t>
            </a:r>
            <a:r>
              <a:rPr lang="es-ES" sz="2300" b="1" dirty="0">
                <a:solidFill>
                  <a:schemeClr val="tx2"/>
                </a:solidFill>
              </a:rPr>
              <a:t>la </a:t>
            </a:r>
            <a:r>
              <a:rPr lang="es-ES" sz="2300" b="1" dirty="0" smtClean="0">
                <a:solidFill>
                  <a:schemeClr val="tx2"/>
                </a:solidFill>
              </a:rPr>
              <a:t>OCDE</a:t>
            </a:r>
            <a:r>
              <a:rPr lang="es-ES" sz="2300" dirty="0"/>
              <a:t> </a:t>
            </a:r>
            <a:r>
              <a:rPr lang="es-ES" sz="2300" dirty="0" smtClean="0"/>
              <a:t>y la </a:t>
            </a:r>
            <a:r>
              <a:rPr lang="es-ES" sz="2300" b="1" dirty="0">
                <a:solidFill>
                  <a:schemeClr val="tx2"/>
                </a:solidFill>
              </a:rPr>
              <a:t>UE (6%). </a:t>
            </a:r>
            <a:endParaRPr lang="es-ES" sz="23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pic>
        <p:nvPicPr>
          <p:cNvPr id="6" name="Picture 2" descr="V:\Intnal\1-PIRLS-TIMSS\TIMSS-2015\05-TIMSS2015-Informes\03-Gráficos informes\R-TIMSS 2015\Ciencias\2. Niveles Ciencias\Niveles cienci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b="2661"/>
          <a:stretch/>
        </p:blipFill>
        <p:spPr bwMode="auto">
          <a:xfrm>
            <a:off x="3995937" y="996391"/>
            <a:ext cx="5098848" cy="58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915544" y="5274000"/>
            <a:ext cx="5228456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915544" y="3569808"/>
            <a:ext cx="522845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9275"/>
            <a:ext cx="3187768" cy="133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3915544" y="5695000"/>
            <a:ext cx="4993585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5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952" y="4149323"/>
            <a:ext cx="2718000" cy="112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V:\Intnal\1-PIRLS-TIMSS\TIMSS-2015\05-TIMSS2015-Informes\03-Gráficos informes\R-TIMSS 2015\Ciencias\2. Niveles Ciencias\Niveles ciencias 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b="2002"/>
          <a:stretch/>
        </p:blipFill>
        <p:spPr bwMode="auto">
          <a:xfrm>
            <a:off x="4055016" y="959358"/>
            <a:ext cx="5096549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texto"/>
          <p:cNvSpPr txBox="1">
            <a:spLocks/>
          </p:cNvSpPr>
          <p:nvPr/>
        </p:nvSpPr>
        <p:spPr>
          <a:xfrm>
            <a:off x="157416" y="1580032"/>
            <a:ext cx="3880048" cy="180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s-ES" sz="2600" b="1" dirty="0" smtClean="0"/>
              <a:t>TIMSS 2015. Resultados en Ciencias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ES" sz="2600" dirty="0" smtClean="0"/>
              <a:t>El </a:t>
            </a:r>
            <a:r>
              <a:rPr lang="es-ES" sz="2300" b="1" dirty="0">
                <a:solidFill>
                  <a:schemeClr val="tx2"/>
                </a:solidFill>
              </a:rPr>
              <a:t>porcentaje de alumnos excelentes </a:t>
            </a:r>
            <a:r>
              <a:rPr lang="es-ES" sz="2300" dirty="0"/>
              <a:t>en nuestro país es del </a:t>
            </a:r>
            <a:r>
              <a:rPr lang="es-ES" sz="2300" b="1" dirty="0" smtClean="0">
                <a:solidFill>
                  <a:schemeClr val="tx2"/>
                </a:solidFill>
              </a:rPr>
              <a:t>5%</a:t>
            </a:r>
            <a:r>
              <a:rPr lang="es-ES" sz="2300" dirty="0" smtClean="0"/>
              <a:t> </a:t>
            </a:r>
            <a:r>
              <a:rPr lang="es-ES" sz="2300" dirty="0"/>
              <a:t>por el </a:t>
            </a:r>
            <a:r>
              <a:rPr lang="es-ES" sz="2300" b="1" dirty="0">
                <a:solidFill>
                  <a:schemeClr val="tx2"/>
                </a:solidFill>
              </a:rPr>
              <a:t>7% de la UE </a:t>
            </a:r>
            <a:r>
              <a:rPr lang="es-ES" sz="2300" dirty="0"/>
              <a:t>y el </a:t>
            </a:r>
            <a:r>
              <a:rPr lang="es-ES" sz="2300" b="1" dirty="0">
                <a:solidFill>
                  <a:schemeClr val="tx2"/>
                </a:solidFill>
              </a:rPr>
              <a:t>9</a:t>
            </a:r>
            <a:r>
              <a:rPr lang="es-ES" sz="2300" b="1" dirty="0" smtClean="0">
                <a:solidFill>
                  <a:schemeClr val="tx2"/>
                </a:solidFill>
              </a:rPr>
              <a:t>% </a:t>
            </a:r>
            <a:r>
              <a:rPr lang="es-ES" sz="2300" b="1" dirty="0">
                <a:solidFill>
                  <a:schemeClr val="tx2"/>
                </a:solidFill>
              </a:rPr>
              <a:t>de la </a:t>
            </a:r>
            <a:r>
              <a:rPr lang="es-ES" sz="2300" b="1" dirty="0" smtClean="0">
                <a:solidFill>
                  <a:schemeClr val="tx2"/>
                </a:solidFill>
              </a:rPr>
              <a:t>OCDE</a:t>
            </a:r>
            <a:r>
              <a:rPr lang="es-ES" sz="2300" dirty="0"/>
              <a:t>.</a:t>
            </a:r>
            <a:endParaRPr lang="es-ES" sz="2300" b="1" dirty="0">
              <a:solidFill>
                <a:schemeClr val="tx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15544" y="5249616"/>
            <a:ext cx="5228456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915544" y="4032000"/>
            <a:ext cx="5228456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915544" y="5658424"/>
            <a:ext cx="5228456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9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0" y="1468409"/>
            <a:ext cx="9144000" cy="15197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300" b="1" dirty="0" smtClean="0">
                <a:solidFill>
                  <a:schemeClr val="tx2"/>
                </a:solidFill>
              </a:rPr>
              <a:t>En </a:t>
            </a:r>
            <a:r>
              <a:rPr lang="es-ES" sz="2300" b="1" dirty="0">
                <a:solidFill>
                  <a:schemeClr val="tx2"/>
                </a:solidFill>
              </a:rPr>
              <a:t>Ciencias</a:t>
            </a:r>
            <a:r>
              <a:rPr lang="es-ES" sz="2300" dirty="0"/>
              <a:t>, por dominios de contenido, </a:t>
            </a:r>
            <a:r>
              <a:rPr lang="es-ES" sz="2300" b="1" dirty="0">
                <a:solidFill>
                  <a:schemeClr val="tx2"/>
                </a:solidFill>
              </a:rPr>
              <a:t>España tiene mejores resultados</a:t>
            </a:r>
            <a:r>
              <a:rPr lang="es-ES" sz="2300" b="1" dirty="0" smtClean="0">
                <a:solidFill>
                  <a:schemeClr val="tx2"/>
                </a:solidFill>
              </a:rPr>
              <a:t> </a:t>
            </a:r>
            <a:r>
              <a:rPr lang="es-ES" sz="2300" b="1" dirty="0">
                <a:solidFill>
                  <a:schemeClr val="tx2"/>
                </a:solidFill>
              </a:rPr>
              <a:t>en Ciencias de la tierra y </a:t>
            </a:r>
            <a:r>
              <a:rPr lang="es-ES" sz="2300" b="1" dirty="0" smtClean="0">
                <a:solidFill>
                  <a:schemeClr val="tx2"/>
                </a:solidFill>
              </a:rPr>
              <a:t>peores </a:t>
            </a:r>
            <a:r>
              <a:rPr lang="es-ES" sz="2300" b="1" dirty="0">
                <a:solidFill>
                  <a:schemeClr val="tx2"/>
                </a:solidFill>
              </a:rPr>
              <a:t>en Ciencias físicas</a:t>
            </a:r>
            <a:r>
              <a:rPr lang="es-ES" sz="2300" dirty="0"/>
              <a:t>; mientras que por dominios cognitivos, </a:t>
            </a:r>
            <a:r>
              <a:rPr lang="es-ES" sz="2300" b="1" dirty="0">
                <a:solidFill>
                  <a:schemeClr val="tx2"/>
                </a:solidFill>
              </a:rPr>
              <a:t>España el peor rendimiento se obtiene </a:t>
            </a:r>
            <a:r>
              <a:rPr lang="es-ES" sz="2300" b="1" dirty="0" smtClean="0">
                <a:solidFill>
                  <a:schemeClr val="tx2"/>
                </a:solidFill>
              </a:rPr>
              <a:t>en </a:t>
            </a:r>
            <a:r>
              <a:rPr lang="es-ES" sz="2300" b="1" dirty="0">
                <a:solidFill>
                  <a:schemeClr val="tx2"/>
                </a:solidFill>
              </a:rPr>
              <a:t>el proceso de </a:t>
            </a:r>
            <a:r>
              <a:rPr lang="es-ES" sz="2300" b="1" dirty="0" smtClean="0">
                <a:solidFill>
                  <a:schemeClr val="tx2"/>
                </a:solidFill>
              </a:rPr>
              <a:t>aplicar</a:t>
            </a:r>
            <a:r>
              <a:rPr lang="es-ES" sz="2300" dirty="0" smtClean="0"/>
              <a:t>.</a:t>
            </a:r>
            <a:endParaRPr lang="es-ES" sz="23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" y="2740505"/>
            <a:ext cx="6917376" cy="345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Título"/>
          <p:cNvSpPr>
            <a:spLocks noGrp="1"/>
          </p:cNvSpPr>
          <p:nvPr>
            <p:ph type="ctrTitle"/>
          </p:nvPr>
        </p:nvSpPr>
        <p:spPr>
          <a:xfrm>
            <a:off x="0" y="900533"/>
            <a:ext cx="9144000" cy="648072"/>
          </a:xfrm>
          <a:prstGeom prst="rect">
            <a:avLst/>
          </a:prstGeom>
        </p:spPr>
        <p:txBody>
          <a:bodyPr/>
          <a:lstStyle/>
          <a:p>
            <a:r>
              <a:rPr lang="es-ES_tradnl" sz="3600" dirty="0" smtClean="0"/>
              <a:t>Dominios en Ciencias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37542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292608" y="1304764"/>
            <a:ext cx="3779912" cy="19442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600" b="1" dirty="0" smtClean="0"/>
              <a:t>Evolución en Ciencias 2011 - 2015</a:t>
            </a:r>
          </a:p>
          <a:p>
            <a:pPr marL="0" indent="0" algn="just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300" b="1" dirty="0" smtClean="0">
                <a:solidFill>
                  <a:schemeClr val="tx2"/>
                </a:solidFill>
              </a:rPr>
              <a:t>España </a:t>
            </a:r>
            <a:r>
              <a:rPr lang="es-ES" sz="2300" b="1" dirty="0">
                <a:solidFill>
                  <a:schemeClr val="tx2"/>
                </a:solidFill>
              </a:rPr>
              <a:t>ha mejorado sus resultados </a:t>
            </a:r>
            <a:r>
              <a:rPr lang="es-ES" sz="2300" b="1" dirty="0" smtClean="0">
                <a:solidFill>
                  <a:schemeClr val="tx2"/>
                </a:solidFill>
              </a:rPr>
              <a:t>13 </a:t>
            </a:r>
            <a:r>
              <a:rPr lang="es-ES" sz="2300" b="1" dirty="0">
                <a:solidFill>
                  <a:schemeClr val="tx2"/>
                </a:solidFill>
              </a:rPr>
              <a:t>puntos en </a:t>
            </a:r>
            <a:r>
              <a:rPr lang="es-ES" sz="2300" b="1" dirty="0" smtClean="0">
                <a:solidFill>
                  <a:schemeClr val="tx2"/>
                </a:solidFill>
              </a:rPr>
              <a:t>TIMSS-Ciencias</a:t>
            </a:r>
            <a:r>
              <a:rPr lang="es-ES" sz="2300" dirty="0" smtClean="0"/>
              <a:t>, de 2011 (505 puntos) </a:t>
            </a:r>
            <a:r>
              <a:rPr lang="es-ES" sz="2300" dirty="0"/>
              <a:t>a </a:t>
            </a:r>
            <a:r>
              <a:rPr lang="es-ES" sz="2300" dirty="0" smtClean="0"/>
              <a:t>2015 (518). </a:t>
            </a:r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pic>
        <p:nvPicPr>
          <p:cNvPr id="4098" name="Picture 2" descr="V:\Intnal\1-PIRLS-TIMSS\TIMSS-2015\05-TIMSS2015-Informes\03-Gráficos informes\R-TIMSS 2015\Presentación TIMSS\2. Tendencias\Tendencias_c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00" y="1268921"/>
            <a:ext cx="486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9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13401" y="240148"/>
            <a:ext cx="3869416" cy="572652"/>
            <a:chOff x="222600" y="211578"/>
            <a:chExt cx="3644831" cy="539415"/>
          </a:xfrm>
        </p:grpSpPr>
        <p:pic>
          <p:nvPicPr>
            <p:cNvPr id="3" name="Imagen 2" descr="PPT Heading EN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59" y="211578"/>
              <a:ext cx="3228072" cy="471124"/>
            </a:xfrm>
            <a:prstGeom prst="rect">
              <a:avLst/>
            </a:prstGeom>
          </p:spPr>
        </p:pic>
        <p:pic>
          <p:nvPicPr>
            <p:cNvPr id="4" name="Imagen 3" descr="PPT Headin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600" y="211578"/>
              <a:ext cx="335812" cy="539415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4660181" y="240148"/>
            <a:ext cx="3965660" cy="572652"/>
            <a:chOff x="4164650" y="211578"/>
            <a:chExt cx="3735489" cy="539415"/>
          </a:xfrm>
        </p:grpSpPr>
        <p:pic>
          <p:nvPicPr>
            <p:cNvPr id="6" name="Imagen 5" descr="PPT Heading SP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801" y="211578"/>
              <a:ext cx="3317338" cy="473905"/>
            </a:xfrm>
            <a:prstGeom prst="rect">
              <a:avLst/>
            </a:prstGeom>
          </p:spPr>
        </p:pic>
        <p:pic>
          <p:nvPicPr>
            <p:cNvPr id="7" name="Imagen 6" descr="PPT Headin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64650" y="211578"/>
              <a:ext cx="335812" cy="539415"/>
            </a:xfrm>
            <a:prstGeom prst="rect">
              <a:avLst/>
            </a:prstGeom>
          </p:spPr>
        </p:pic>
      </p:grpSp>
      <p:pic>
        <p:nvPicPr>
          <p:cNvPr id="8" name="Imagen 7" descr="imagen portada PP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57" y="1711774"/>
            <a:ext cx="3565584" cy="3180902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413401" y="1711773"/>
            <a:ext cx="386941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13401" y="4129257"/>
            <a:ext cx="386941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488829" y="1792223"/>
            <a:ext cx="3718560" cy="2251689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es-ES" sz="3600" dirty="0" smtClean="0"/>
              <a:t>Resultados del Estudio Internacional de Tendencias en Matemáticas y Ciencias </a:t>
            </a:r>
            <a:r>
              <a:rPr lang="es-ES" sz="3600" b="1" dirty="0" smtClean="0"/>
              <a:t>TIMSS 2015</a:t>
            </a:r>
            <a:endParaRPr lang="es-ES" sz="36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13401" y="4530894"/>
            <a:ext cx="3869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/>
              <a:t>Verónica Díez</a:t>
            </a:r>
          </a:p>
          <a:p>
            <a:r>
              <a:rPr lang="es-ES" sz="2600" dirty="0" smtClean="0"/>
              <a:t>Joaquín Vera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7151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414528" y="1826552"/>
            <a:ext cx="3559312" cy="18722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600" b="1" dirty="0" smtClean="0"/>
              <a:t>Evolución en Ciencias 2011 - 2015</a:t>
            </a:r>
          </a:p>
          <a:p>
            <a:pPr marL="0" indent="0" algn="just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300" b="1" dirty="0" smtClean="0">
                <a:solidFill>
                  <a:schemeClr val="tx2"/>
                </a:solidFill>
              </a:rPr>
              <a:t>España es el cuarto país UE </a:t>
            </a:r>
            <a:r>
              <a:rPr lang="es-ES" sz="2300" b="1" dirty="0">
                <a:solidFill>
                  <a:schemeClr val="tx2"/>
                </a:solidFill>
              </a:rPr>
              <a:t>que mayor incremento experimenta de 2011 a 2015.</a:t>
            </a:r>
          </a:p>
          <a:p>
            <a:pPr marL="0" indent="0" algn="just">
              <a:lnSpc>
                <a:spcPct val="115000"/>
              </a:lnSpc>
              <a:spcAft>
                <a:spcPts val="24"/>
              </a:spcAft>
              <a:buNone/>
            </a:pP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2048" y="1268760"/>
            <a:ext cx="486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206080" y="1340768"/>
            <a:ext cx="288016" cy="345638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0" y="1052736"/>
            <a:ext cx="9144000" cy="18722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24"/>
              </a:spcAft>
              <a:buNone/>
            </a:pPr>
            <a:r>
              <a:rPr lang="es-ES" sz="2600" b="1" dirty="0" smtClean="0"/>
              <a:t>Evolución en Ciencias 2011 - 2015</a:t>
            </a:r>
          </a:p>
          <a:p>
            <a:pPr algn="just">
              <a:lnSpc>
                <a:spcPct val="115000"/>
              </a:lnSpc>
              <a:spcAft>
                <a:spcPts val="24"/>
              </a:spcAft>
              <a:buFont typeface="Wingdings" panose="05000000000000000000" pitchFamily="2" charset="2"/>
              <a:buChar char="ü"/>
            </a:pPr>
            <a:r>
              <a:rPr lang="es-ES" sz="2300" b="1" dirty="0" smtClean="0">
                <a:solidFill>
                  <a:schemeClr val="tx2"/>
                </a:solidFill>
              </a:rPr>
              <a:t>España </a:t>
            </a:r>
            <a:r>
              <a:rPr lang="es-ES" sz="2300" b="1" dirty="0">
                <a:solidFill>
                  <a:schemeClr val="tx2"/>
                </a:solidFill>
              </a:rPr>
              <a:t>ha logrado reducir </a:t>
            </a:r>
            <a:r>
              <a:rPr lang="es-ES" sz="2300" b="1" dirty="0" smtClean="0">
                <a:solidFill>
                  <a:schemeClr val="tx2"/>
                </a:solidFill>
              </a:rPr>
              <a:t>3 </a:t>
            </a:r>
            <a:r>
              <a:rPr lang="es-ES" sz="2300" b="1" dirty="0">
                <a:solidFill>
                  <a:schemeClr val="tx2"/>
                </a:solidFill>
              </a:rPr>
              <a:t>puntos el nivel de alumnos rezagados en </a:t>
            </a:r>
            <a:r>
              <a:rPr lang="es-ES" sz="2300" b="1" dirty="0" smtClean="0">
                <a:solidFill>
                  <a:schemeClr val="tx2"/>
                </a:solidFill>
              </a:rPr>
              <a:t>Ciencias </a:t>
            </a:r>
            <a:r>
              <a:rPr lang="es-ES" sz="2300" dirty="0"/>
              <a:t>de 2011 </a:t>
            </a:r>
            <a:r>
              <a:rPr lang="es-ES" sz="2300" dirty="0" smtClean="0"/>
              <a:t>(</a:t>
            </a:r>
            <a:r>
              <a:rPr lang="es-ES" sz="2300" dirty="0"/>
              <a:t>8</a:t>
            </a:r>
            <a:r>
              <a:rPr lang="es-ES" sz="2300" dirty="0" smtClean="0"/>
              <a:t>%) </a:t>
            </a:r>
            <a:r>
              <a:rPr lang="es-ES" sz="2300" dirty="0"/>
              <a:t>a 2015 </a:t>
            </a:r>
            <a:r>
              <a:rPr lang="es-ES" sz="2300" dirty="0" smtClean="0"/>
              <a:t>(5%).</a:t>
            </a:r>
          </a:p>
          <a:p>
            <a:pPr algn="just">
              <a:lnSpc>
                <a:spcPct val="115000"/>
              </a:lnSpc>
              <a:spcAft>
                <a:spcPts val="24"/>
              </a:spcAft>
              <a:buFont typeface="Wingdings" panose="05000000000000000000" pitchFamily="2" charset="2"/>
              <a:buChar char="ü"/>
            </a:pPr>
            <a:r>
              <a:rPr lang="es-ES" sz="2300" b="1" dirty="0" smtClean="0">
                <a:solidFill>
                  <a:schemeClr val="tx2"/>
                </a:solidFill>
              </a:rPr>
              <a:t>Mejorando </a:t>
            </a:r>
            <a:r>
              <a:rPr lang="es-ES" sz="2300" b="1" dirty="0">
                <a:solidFill>
                  <a:schemeClr val="tx2"/>
                </a:solidFill>
              </a:rPr>
              <a:t>el porcentaje de alumnos excelentes en </a:t>
            </a:r>
            <a:r>
              <a:rPr lang="es-ES" sz="2300" b="1" dirty="0" smtClean="0">
                <a:solidFill>
                  <a:schemeClr val="tx2"/>
                </a:solidFill>
              </a:rPr>
              <a:t>Ciencias</a:t>
            </a:r>
            <a:r>
              <a:rPr lang="es-ES" sz="2300" dirty="0" smtClean="0"/>
              <a:t>, </a:t>
            </a:r>
            <a:r>
              <a:rPr lang="es-ES" sz="2300" dirty="0"/>
              <a:t>pasando del 4</a:t>
            </a:r>
            <a:r>
              <a:rPr lang="es-ES" sz="2300" dirty="0" smtClean="0"/>
              <a:t>% </a:t>
            </a:r>
            <a:r>
              <a:rPr lang="es-ES" sz="2300" dirty="0"/>
              <a:t>al 5</a:t>
            </a:r>
            <a:r>
              <a:rPr lang="es-ES" sz="2300" dirty="0" smtClean="0"/>
              <a:t>%.</a:t>
            </a:r>
            <a:endParaRPr lang="es-ES" sz="2300" dirty="0"/>
          </a:p>
          <a:p>
            <a:pPr marL="0" indent="0" algn="just">
              <a:lnSpc>
                <a:spcPct val="115000"/>
              </a:lnSpc>
              <a:spcAft>
                <a:spcPts val="24"/>
              </a:spcAft>
              <a:buNone/>
            </a:pPr>
            <a:endParaRPr lang="es-ES" sz="2600" dirty="0">
              <a:ea typeface="Calibri"/>
              <a:cs typeface="Times New Roman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ES" sz="2400" b="1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pic>
        <p:nvPicPr>
          <p:cNvPr id="7171" name="Picture 3" descr="V:\Intnal\1-PIRLS-TIMSS\TIMSS-2015\05-TIMSS2015-Informes\03-Gráficos informes\R-TIMSS 2015\2. Tendencias\2. Tendencias niveles\2. Tendencias niveles cie TIMSS.wm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15488"/>
            <a:ext cx="6972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:\Intnal\1-PIRLS-TIMSS\TIMSS-2015\05-TIMSS2015-Informes\03-Gráficos informes\R-TIMSS 2015\Capítulo 3\3. ISEC\3. ISEC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58" y="931960"/>
            <a:ext cx="4615558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6304" y="1229982"/>
            <a:ext cx="4283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 smtClean="0">
                <a:solidFill>
                  <a:prstClr val="black"/>
                </a:solidFill>
                <a:ea typeface="+mj-ea"/>
                <a:cs typeface="+mj-cs"/>
              </a:rPr>
              <a:t>Componentes del ISEC: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300" dirty="0" smtClean="0">
                <a:solidFill>
                  <a:prstClr val="black"/>
                </a:solidFill>
                <a:ea typeface="+mj-ea"/>
                <a:cs typeface="+mj-cs"/>
              </a:rPr>
              <a:t>Libros en casa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300" dirty="0" smtClean="0">
                <a:solidFill>
                  <a:prstClr val="black"/>
                </a:solidFill>
                <a:ea typeface="+mj-ea"/>
                <a:cs typeface="+mj-cs"/>
              </a:rPr>
              <a:t>Posesiones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300" dirty="0" smtClean="0">
                <a:solidFill>
                  <a:prstClr val="black"/>
                </a:solidFill>
                <a:ea typeface="+mj-ea"/>
                <a:cs typeface="+mj-cs"/>
              </a:rPr>
              <a:t>Nivel de estudios de los progenitores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300" dirty="0" smtClean="0">
                <a:solidFill>
                  <a:prstClr val="black"/>
                </a:solidFill>
                <a:ea typeface="+mj-ea"/>
                <a:cs typeface="+mj-cs"/>
              </a:rPr>
              <a:t>Nivel de ocupación de los progenitores</a:t>
            </a:r>
            <a:endParaRPr lang="es-ES" sz="2300" dirty="0"/>
          </a:p>
        </p:txBody>
      </p:sp>
      <p:sp>
        <p:nvSpPr>
          <p:cNvPr id="7" name="6 Rectángulo"/>
          <p:cNvSpPr/>
          <p:nvPr/>
        </p:nvSpPr>
        <p:spPr>
          <a:xfrm>
            <a:off x="4504058" y="5351232"/>
            <a:ext cx="4615558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504058" y="3596256"/>
            <a:ext cx="4615558" cy="14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504058" y="5929296"/>
            <a:ext cx="4615558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5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1194371"/>
            <a:ext cx="9144000" cy="866477"/>
          </a:xfrm>
        </p:spPr>
        <p:txBody>
          <a:bodyPr/>
          <a:lstStyle/>
          <a:p>
            <a:r>
              <a:rPr lang="es-ES" sz="2800" dirty="0"/>
              <a:t>Rendimiento del alumnado según el máximo nivel de estudios de los </a:t>
            </a:r>
            <a:r>
              <a:rPr lang="es-ES" sz="2800" dirty="0" smtClean="0"/>
              <a:t>padres</a:t>
            </a:r>
            <a:endParaRPr lang="es-ES" sz="3600" dirty="0"/>
          </a:p>
        </p:txBody>
      </p:sp>
      <p:pic>
        <p:nvPicPr>
          <p:cNvPr id="1026" name="Picture 2" descr="C:\Users\MAJA\Desktop\Presentación TIMSS\3. Resultados educación\3. educacion porcentaj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32" y="2060848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JA\Desktop\Presentación TIMSS\3. Resultados educación\3. educacion padres c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54" y="4148840"/>
            <a:ext cx="43200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JA\Desktop\Presentación TIMSS\3. Resultados educación\3. educacion padres m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8840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010493"/>
          </a:xfrm>
        </p:spPr>
        <p:txBody>
          <a:bodyPr/>
          <a:lstStyle/>
          <a:p>
            <a:r>
              <a:rPr lang="es-ES" sz="2800" dirty="0"/>
              <a:t>Rendimiento del alumnado según el máximo nivel de ocupación de los </a:t>
            </a:r>
            <a:r>
              <a:rPr lang="es-ES" sz="2800" dirty="0" smtClean="0"/>
              <a:t>padres</a:t>
            </a:r>
            <a:endParaRPr lang="es-ES" sz="2800" dirty="0"/>
          </a:p>
        </p:txBody>
      </p:sp>
      <p:pic>
        <p:nvPicPr>
          <p:cNvPr id="2050" name="Picture 2" descr="C:\Users\MAJA\Desktop\Presentación TIMSS\3. ocupación porcentaj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28" y="1962408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JA\Desktop\Presentación TIMSS\3. ocupación padres m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6" y="4122408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JA\Desktop\Presentación TIMSS\3. ocupación padres c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84" y="4122408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643" y="2069380"/>
            <a:ext cx="3321605" cy="277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4"/>
              </a:spcAft>
            </a:pPr>
            <a:r>
              <a:rPr lang="es-ES" sz="2800" b="1" dirty="0" smtClean="0"/>
              <a:t>Rendimiento – ISEC Matemáticas</a:t>
            </a:r>
          </a:p>
          <a:p>
            <a:pPr>
              <a:lnSpc>
                <a:spcPct val="115000"/>
              </a:lnSpc>
              <a:spcAft>
                <a:spcPts val="24"/>
              </a:spcAft>
            </a:pPr>
            <a:r>
              <a:rPr lang="es-ES" sz="2300" dirty="0" smtClean="0"/>
              <a:t>El rendimiento de España está por debajo de lo que le correspondería por su ISEC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11266" name="Picture 2" descr="V:\Intnal\1-PIRLS-TIMSS\TIMSS-2015\05-TIMSS2015-Informes\03-Gráficos informes\R-TIMSS 2015\Capítulo 3\3. ISEC Medias\3. ISEC M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00" y="986873"/>
            <a:ext cx="5940000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:\Intnal\1-PIRLS-TIMSS\TIMSS-2015\05-TIMSS2015-Informes\03-Gráficos informes\R-TIMSS 2015\Capítulo 3\3. ISEC incremento\3. ISEC incremento m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15" y="980728"/>
            <a:ext cx="486669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313815" y="4284000"/>
            <a:ext cx="4866697" cy="162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320000" y="5544000"/>
            <a:ext cx="4866697" cy="1800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92019" y="1772816"/>
            <a:ext cx="3609637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4"/>
              </a:spcAft>
            </a:pPr>
            <a:r>
              <a:rPr lang="es-ES" sz="2800" b="1" dirty="0" smtClean="0"/>
              <a:t>Rendimiento – ISEC Matemáticas</a:t>
            </a:r>
          </a:p>
          <a:p>
            <a:pPr>
              <a:lnSpc>
                <a:spcPct val="115000"/>
              </a:lnSpc>
              <a:spcAft>
                <a:spcPts val="24"/>
              </a:spcAft>
            </a:pPr>
            <a:r>
              <a:rPr lang="es-ES" sz="2300" dirty="0" smtClean="0"/>
              <a:t>El sistema educativo español se </a:t>
            </a:r>
            <a:r>
              <a:rPr lang="es-ES" sz="2300" dirty="0"/>
              <a:t>puede considerar más </a:t>
            </a:r>
            <a:r>
              <a:rPr lang="es-ES" sz="2300" dirty="0" smtClean="0"/>
              <a:t>equitativo </a:t>
            </a:r>
            <a:r>
              <a:rPr lang="es-ES" sz="2300" dirty="0"/>
              <a:t>que el </a:t>
            </a:r>
            <a:r>
              <a:rPr lang="es-ES" sz="2300" dirty="0" smtClean="0"/>
              <a:t>promedio OCDE y es uno </a:t>
            </a:r>
            <a:r>
              <a:rPr lang="es-ES" sz="2300" dirty="0"/>
              <a:t>de los más </a:t>
            </a:r>
            <a:r>
              <a:rPr lang="es-ES" sz="2300" dirty="0" smtClean="0"/>
              <a:t>equitativos entre </a:t>
            </a:r>
            <a:r>
              <a:rPr lang="es-ES" sz="2300" dirty="0"/>
              <a:t>los países considerados.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394191" y="6526704"/>
            <a:ext cx="4749810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7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259" y="2083202"/>
            <a:ext cx="3321605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4"/>
              </a:spcAft>
            </a:pPr>
            <a:r>
              <a:rPr lang="es-ES" sz="2800" b="1" dirty="0" smtClean="0"/>
              <a:t>Rendimiento – ISEC Ciencias</a:t>
            </a:r>
          </a:p>
          <a:p>
            <a:pPr>
              <a:lnSpc>
                <a:spcPct val="115000"/>
              </a:lnSpc>
              <a:spcAft>
                <a:spcPts val="24"/>
              </a:spcAft>
            </a:pPr>
            <a:r>
              <a:rPr lang="es-ES" sz="2300" dirty="0" smtClean="0"/>
              <a:t>El rendimiento de España se encuentra dentro del margen esperado para su ISEC.</a:t>
            </a:r>
            <a:endParaRPr lang="es-ES" sz="2300" dirty="0"/>
          </a:p>
        </p:txBody>
      </p:sp>
      <p:pic>
        <p:nvPicPr>
          <p:cNvPr id="12290" name="Picture 2" descr="V:\Intnal\1-PIRLS-TIMSS\TIMSS-2015\05-TIMSS2015-Informes\03-Gráficos informes\R-TIMSS 2015\Capítulo 3\3. ISEC Medias\3. ISEC C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00" y="981924"/>
            <a:ext cx="5940000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2707" y="1772815"/>
            <a:ext cx="3609637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4"/>
              </a:spcAft>
            </a:pPr>
            <a:r>
              <a:rPr lang="es-ES" sz="2800" b="1" dirty="0" smtClean="0"/>
              <a:t>Rendimiento – ISEC Ciencias</a:t>
            </a:r>
          </a:p>
          <a:p>
            <a:pPr>
              <a:lnSpc>
                <a:spcPct val="115000"/>
              </a:lnSpc>
              <a:spcAft>
                <a:spcPts val="24"/>
              </a:spcAft>
            </a:pPr>
            <a:r>
              <a:rPr lang="es-ES" sz="2300" dirty="0" smtClean="0"/>
              <a:t>El sistema educativo español se </a:t>
            </a:r>
            <a:r>
              <a:rPr lang="es-ES" sz="2300" dirty="0"/>
              <a:t>puede considerar más </a:t>
            </a:r>
            <a:r>
              <a:rPr lang="es-ES" sz="2300" dirty="0" smtClean="0"/>
              <a:t>equitativo </a:t>
            </a:r>
            <a:r>
              <a:rPr lang="es-ES" sz="2300" dirty="0"/>
              <a:t>que el </a:t>
            </a:r>
            <a:r>
              <a:rPr lang="es-ES" sz="2300" dirty="0" smtClean="0"/>
              <a:t>promedio OCDE y es uno </a:t>
            </a:r>
            <a:r>
              <a:rPr lang="es-ES" sz="2300" dirty="0"/>
              <a:t>de los más </a:t>
            </a:r>
            <a:r>
              <a:rPr lang="es-ES" sz="2300" dirty="0" smtClean="0"/>
              <a:t>equitativos entre </a:t>
            </a:r>
            <a:r>
              <a:rPr lang="es-ES" sz="2300" dirty="0"/>
              <a:t>los países considerados.</a:t>
            </a:r>
          </a:p>
        </p:txBody>
      </p:sp>
      <p:pic>
        <p:nvPicPr>
          <p:cNvPr id="13314" name="Picture 2" descr="V:\Intnal\1-PIRLS-TIMSS\TIMSS-2015\05-TIMSS2015-Informes\03-Gráficos informes\R-TIMSS 2015\Capítulo 3\3. ISEC incremento\3. ISEC incremento c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57" y="1015205"/>
            <a:ext cx="4217143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887252" y="4176000"/>
            <a:ext cx="4253655" cy="162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884160" y="5562000"/>
            <a:ext cx="4259840" cy="1800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926857" y="6422104"/>
            <a:ext cx="4229335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5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835696" y="2175247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Matemáticas                                       Ciencias</a:t>
            </a:r>
            <a:endParaRPr lang="es-ES" sz="2400" dirty="0"/>
          </a:p>
        </p:txBody>
      </p:sp>
      <p:pic>
        <p:nvPicPr>
          <p:cNvPr id="25602" name="Picture 2" descr="V:\Intnal\1-PIRLS-TIMSS\TIMSS-2015\05-TIMSS2015-Informes\03-Gráficos informes\R-TIMSS 2015\Capítulo 3\3. ISEC Centros\3. ISEC Centros M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0" y="2855764"/>
            <a:ext cx="3053804" cy="30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V:\Intnal\1-PIRLS-TIMSS\TIMSS-2015\05-TIMSS2015-Informes\03-Gráficos informes\R-TIMSS 2015\Capítulo 3\3. ISEC Centros\3. ISEC Centros C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30364"/>
            <a:ext cx="3104604" cy="310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0" y="978015"/>
            <a:ext cx="8936736" cy="899953"/>
          </a:xfrm>
        </p:spPr>
        <p:txBody>
          <a:bodyPr/>
          <a:lstStyle/>
          <a:p>
            <a:r>
              <a:rPr lang="es-ES" sz="3600" dirty="0"/>
              <a:t>Relación entre el rendimiento y el ISEC de los centros </a:t>
            </a:r>
            <a:r>
              <a:rPr lang="es-ES" sz="3600" dirty="0" smtClean="0"/>
              <a:t>españoles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24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755576" y="2348507"/>
            <a:ext cx="7776864" cy="39608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s-ES" sz="2400" dirty="0" smtClean="0"/>
              <a:t>En español “Estudio Internacional de Tendencias en Matemáticas y Ciencias”</a:t>
            </a:r>
          </a:p>
          <a:p>
            <a:pPr>
              <a:spcBef>
                <a:spcPts val="1200"/>
              </a:spcBef>
            </a:pPr>
            <a:r>
              <a:rPr lang="es-ES" sz="2400" dirty="0" smtClean="0"/>
              <a:t>Evalúa el rendimiento en Matemáticas y Ciencias de los alumnos de cuarto y octavo grado (4º de Educación Primaria y 2º de Educación Secundaria Obligatoria).</a:t>
            </a:r>
          </a:p>
          <a:p>
            <a:pPr>
              <a:spcBef>
                <a:spcPts val="1200"/>
              </a:spcBef>
            </a:pPr>
            <a:r>
              <a:rPr lang="es-ES" sz="2400" dirty="0" smtClean="0"/>
              <a:t>España participa únicamente en la evaluación internacional de cuarto grado (4º de Educación Primaria)</a:t>
            </a:r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467544" y="1268760"/>
            <a:ext cx="8229600" cy="648072"/>
          </a:xfrm>
          <a:prstGeom prst="rect">
            <a:avLst/>
          </a:prstGeom>
        </p:spPr>
        <p:txBody>
          <a:bodyPr anchor="b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ＭＳ Ｐゴシック" pitchFamily="33" charset="-128"/>
                <a:cs typeface="ＭＳ Ｐゴシック" pitchFamily="33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9pPr>
          </a:lstStyle>
          <a:p>
            <a:r>
              <a:rPr lang="es-ES_tradnl" dirty="0" smtClean="0"/>
              <a:t>Estudio TIMSS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68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V:\Intnal\1-PIRLS-TIMSS\TIMSS-2015\05-TIMSS2015-Informes\03-Gráficos informes\R-TIMSS 2015\Capítulo 3\3. Sexo\3. Sexo ma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r="1903" b="2451"/>
          <a:stretch/>
        </p:blipFill>
        <p:spPr bwMode="auto">
          <a:xfrm>
            <a:off x="4888938" y="1003885"/>
            <a:ext cx="4255062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 Marcador de texto"/>
          <p:cNvSpPr>
            <a:spLocks noGrp="1"/>
          </p:cNvSpPr>
          <p:nvPr>
            <p:ph type="subTitle" idx="1"/>
          </p:nvPr>
        </p:nvSpPr>
        <p:spPr>
          <a:xfrm>
            <a:off x="467544" y="2271545"/>
            <a:ext cx="3732262" cy="1312904"/>
          </a:xfrm>
        </p:spPr>
        <p:txBody>
          <a:bodyPr/>
          <a:lstStyle/>
          <a:p>
            <a:pPr marL="0" indent="0">
              <a:buNone/>
            </a:pPr>
            <a:r>
              <a:rPr lang="es-ES" sz="2300" dirty="0"/>
              <a:t>Diferencias en el rendimiento en Matemáticas de alumnas y a</a:t>
            </a:r>
            <a:r>
              <a:rPr lang="es-ES" sz="2300" dirty="0" smtClean="0"/>
              <a:t>lumnos</a:t>
            </a:r>
            <a:endParaRPr lang="es-ES" sz="2300" dirty="0"/>
          </a:p>
        </p:txBody>
      </p:sp>
      <p:sp>
        <p:nvSpPr>
          <p:cNvPr id="9" name="8 Rectángulo"/>
          <p:cNvSpPr/>
          <p:nvPr/>
        </p:nvSpPr>
        <p:spPr>
          <a:xfrm>
            <a:off x="4888939" y="5229200"/>
            <a:ext cx="4255062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888939" y="1296000"/>
            <a:ext cx="4255062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18197"/>
            <a:ext cx="3921577" cy="90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888938" y="5800944"/>
            <a:ext cx="4255062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V:\Intnal\1-PIRLS-TIMSS\TIMSS-2015\05-TIMSS2015-Informes\03-Gráficos informes\R-TIMSS 2015\Capítulo 3\3. Sexo\3. Sexo ci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" r="1875" b="2447"/>
          <a:stretch/>
        </p:blipFill>
        <p:spPr bwMode="auto">
          <a:xfrm>
            <a:off x="4882533" y="980728"/>
            <a:ext cx="4261467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Marcador de texto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3635896" cy="1655762"/>
          </a:xfrm>
        </p:spPr>
        <p:txBody>
          <a:bodyPr/>
          <a:lstStyle/>
          <a:p>
            <a:pPr marL="0" indent="0">
              <a:buNone/>
            </a:pPr>
            <a:r>
              <a:rPr lang="es-ES" sz="2300" dirty="0"/>
              <a:t>Diferencias en el rendimiento en </a:t>
            </a:r>
            <a:r>
              <a:rPr lang="es-ES" sz="2300" dirty="0" smtClean="0"/>
              <a:t>Ciencias de </a:t>
            </a:r>
            <a:r>
              <a:rPr lang="es-ES" sz="2300" dirty="0"/>
              <a:t>alumnas y </a:t>
            </a:r>
            <a:r>
              <a:rPr lang="es-ES" sz="2300" dirty="0" smtClean="0"/>
              <a:t>alumnos</a:t>
            </a:r>
            <a:endParaRPr lang="es-ES" sz="2300" dirty="0"/>
          </a:p>
        </p:txBody>
      </p:sp>
      <p:sp>
        <p:nvSpPr>
          <p:cNvPr id="7" name="6 Rectángulo"/>
          <p:cNvSpPr/>
          <p:nvPr/>
        </p:nvSpPr>
        <p:spPr>
          <a:xfrm>
            <a:off x="4888939" y="5229200"/>
            <a:ext cx="4255062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888939" y="1908000"/>
            <a:ext cx="4255062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6" y="3375666"/>
            <a:ext cx="4359068" cy="100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888939" y="5782656"/>
            <a:ext cx="4255062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10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:\Intnal\1-PIRLS-TIMSS\TIMSS-2015\05-TIMSS2015-Informes\03-Gráficos informes\R-TIMSS 2015\Capítulo 3\3. Inmigración\3. Medias y porcentajes inmigración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08" y="2349296"/>
            <a:ext cx="641829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3528" y="1076237"/>
            <a:ext cx="8820472" cy="1305099"/>
          </a:xfrm>
        </p:spPr>
        <p:txBody>
          <a:bodyPr/>
          <a:lstStyle/>
          <a:p>
            <a:r>
              <a:rPr lang="es-ES" sz="3200" dirty="0"/>
              <a:t>Relación entre el rendimiento y la condición de </a:t>
            </a:r>
            <a:r>
              <a:rPr lang="es-ES" sz="3200" dirty="0" smtClean="0"/>
              <a:t>inmigrante</a:t>
            </a:r>
            <a:endParaRPr lang="es-ES" sz="3200" dirty="0"/>
          </a:p>
        </p:txBody>
      </p:sp>
      <p:sp>
        <p:nvSpPr>
          <p:cNvPr id="6" name="4 Marcador de texto"/>
          <p:cNvSpPr>
            <a:spLocks noGrp="1"/>
          </p:cNvSpPr>
          <p:nvPr>
            <p:ph type="subTitle" idx="1"/>
          </p:nvPr>
        </p:nvSpPr>
        <p:spPr>
          <a:xfrm>
            <a:off x="134112" y="2132856"/>
            <a:ext cx="2915816" cy="3715425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ES" sz="2300" dirty="0" smtClean="0"/>
              <a:t>Matemáticas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300" dirty="0" smtClean="0"/>
              <a:t>Nativo 512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300" dirty="0" smtClean="0"/>
              <a:t>Inmigrante 495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s-ES" sz="2300" dirty="0"/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s-ES" sz="2300" dirty="0" smtClean="0"/>
              <a:t>Ciencias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300" dirty="0"/>
              <a:t>Nativo </a:t>
            </a:r>
            <a:r>
              <a:rPr lang="es-ES" sz="2300" dirty="0" smtClean="0"/>
              <a:t>526</a:t>
            </a:r>
            <a:endParaRPr lang="es-ES" sz="23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300" dirty="0"/>
              <a:t>Inmigrante </a:t>
            </a:r>
            <a:r>
              <a:rPr lang="es-ES" sz="2300" dirty="0" smtClean="0"/>
              <a:t>506</a:t>
            </a:r>
            <a:endParaRPr lang="es-ES" sz="2300" dirty="0"/>
          </a:p>
          <a:p>
            <a:pPr marL="0" indent="0" algn="l">
              <a:buNone/>
            </a:pPr>
            <a:endParaRPr lang="es-ES" sz="2300" dirty="0" smtClean="0"/>
          </a:p>
          <a:p>
            <a:pPr marL="0" indent="0" algn="l">
              <a:buNone/>
            </a:pPr>
            <a:endParaRPr lang="es-ES" sz="23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4681675" y="3490560"/>
            <a:ext cx="4255062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3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:\Intnal\1-PIRLS-TIMSS\TIMSS-2015\05-TIMSS2015-Informes\03-Gráficos informes\R-TIMSS 2015\Capítulo 4\4.2 Absentismo\4.2 Absentis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05" y="2204864"/>
            <a:ext cx="6308895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226517"/>
          </a:xfrm>
        </p:spPr>
        <p:txBody>
          <a:bodyPr/>
          <a:lstStyle/>
          <a:p>
            <a:r>
              <a:rPr lang="es-ES" sz="3600" dirty="0"/>
              <a:t>Resultados en Matemáticas y Ciencias en función del índice de absentismo </a:t>
            </a:r>
            <a:r>
              <a:rPr lang="es-ES" sz="3600" dirty="0" smtClean="0"/>
              <a:t>escolar</a:t>
            </a:r>
            <a:endParaRPr lang="es-ES" sz="3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2" y="2729483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2" y="4077072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876746" y="4251632"/>
            <a:ext cx="4255062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6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130096" y="2498224"/>
            <a:ext cx="6552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 smtClean="0">
                <a:solidFill>
                  <a:prstClr val="black"/>
                </a:solidFill>
                <a:ea typeface="ＭＳ Ｐゴシック"/>
              </a:rPr>
              <a:t>Para más información:</a:t>
            </a:r>
            <a:endParaRPr lang="es-ES" sz="2700" dirty="0">
              <a:solidFill>
                <a:prstClr val="black"/>
              </a:solidFill>
              <a:ea typeface="ＭＳ Ｐゴシック"/>
            </a:endParaRPr>
          </a:p>
          <a:p>
            <a:pPr algn="ctr"/>
            <a:r>
              <a:rPr lang="es-ES" sz="2700" dirty="0" smtClean="0">
                <a:solidFill>
                  <a:prstClr val="black"/>
                </a:solidFill>
                <a:ea typeface="ＭＳ Ｐゴシック"/>
              </a:rPr>
              <a:t>@</a:t>
            </a:r>
            <a:r>
              <a:rPr lang="es-ES" sz="2700" dirty="0" err="1" smtClean="0">
                <a:solidFill>
                  <a:prstClr val="black"/>
                </a:solidFill>
                <a:ea typeface="ＭＳ Ｐゴシック"/>
              </a:rPr>
              <a:t>educaciongob</a:t>
            </a:r>
            <a:r>
              <a:rPr lang="es-ES" sz="2700" dirty="0" smtClean="0">
                <a:solidFill>
                  <a:prstClr val="black"/>
                </a:solidFill>
                <a:ea typeface="ＭＳ Ｐゴシック"/>
              </a:rPr>
              <a:t> @</a:t>
            </a:r>
            <a:r>
              <a:rPr lang="es-ES" sz="2700" dirty="0" err="1" smtClean="0">
                <a:solidFill>
                  <a:prstClr val="black"/>
                </a:solidFill>
                <a:ea typeface="ＭＳ Ｐゴシック"/>
              </a:rPr>
              <a:t>educaINEE</a:t>
            </a:r>
            <a:endParaRPr lang="es-ES" sz="2700" dirty="0">
              <a:solidFill>
                <a:prstClr val="black"/>
              </a:solidFill>
              <a:ea typeface="ＭＳ Ｐゴシック"/>
            </a:endParaRPr>
          </a:p>
          <a:p>
            <a:pPr algn="ctr"/>
            <a:endParaRPr lang="es-ES" sz="2700" dirty="0">
              <a:solidFill>
                <a:prstClr val="black"/>
              </a:solidFill>
              <a:ea typeface="ＭＳ Ｐゴシック"/>
            </a:endParaRPr>
          </a:p>
          <a:p>
            <a:pPr algn="ctr"/>
            <a:r>
              <a:rPr lang="es-ES" sz="2700" dirty="0">
                <a:solidFill>
                  <a:prstClr val="black"/>
                </a:solidFill>
                <a:ea typeface="ＭＳ Ｐゴシック"/>
              </a:rPr>
              <a:t>En nuestro blog:</a:t>
            </a:r>
          </a:p>
          <a:p>
            <a:pPr algn="ctr"/>
            <a:r>
              <a:rPr lang="es-ES" sz="2700" dirty="0">
                <a:solidFill>
                  <a:prstClr val="black"/>
                </a:solidFill>
                <a:ea typeface="ＭＳ Ｐゴシック"/>
                <a:hlinkClick r:id="rId3"/>
              </a:rPr>
              <a:t>http://blog.educalab.es/inee/</a:t>
            </a:r>
            <a:r>
              <a:rPr lang="es-ES" sz="2700" dirty="0">
                <a:solidFill>
                  <a:prstClr val="black"/>
                </a:solidFill>
                <a:ea typeface="ＭＳ Ｐゴシック"/>
              </a:rPr>
              <a:t> </a:t>
            </a:r>
          </a:p>
          <a:p>
            <a:pPr algn="ctr"/>
            <a:endParaRPr lang="es-ES" sz="2700" dirty="0">
              <a:solidFill>
                <a:prstClr val="black"/>
              </a:solidFill>
              <a:ea typeface="ＭＳ Ｐゴシック"/>
            </a:endParaRPr>
          </a:p>
          <a:p>
            <a:pPr algn="ctr"/>
            <a:r>
              <a:rPr lang="es-ES" sz="2700" dirty="0">
                <a:solidFill>
                  <a:prstClr val="black"/>
                </a:solidFill>
                <a:ea typeface="ＭＳ Ｐゴシック"/>
              </a:rPr>
              <a:t>Y en </a:t>
            </a:r>
            <a:r>
              <a:rPr lang="es-ES" sz="2700" dirty="0" err="1">
                <a:solidFill>
                  <a:prstClr val="black"/>
                </a:solidFill>
                <a:ea typeface="ＭＳ Ｐゴシック"/>
              </a:rPr>
              <a:t>slideshare</a:t>
            </a:r>
            <a:r>
              <a:rPr lang="es-ES" sz="2700" dirty="0">
                <a:solidFill>
                  <a:prstClr val="black"/>
                </a:solidFill>
                <a:ea typeface="ＭＳ Ｐゴシック"/>
              </a:rPr>
              <a:t>:</a:t>
            </a:r>
          </a:p>
          <a:p>
            <a:pPr algn="ctr"/>
            <a:r>
              <a:rPr lang="es-ES" sz="2700" dirty="0">
                <a:solidFill>
                  <a:prstClr val="black"/>
                </a:solidFill>
                <a:ea typeface="ＭＳ Ｐゴシック"/>
                <a:hlinkClick r:id="rId4"/>
              </a:rPr>
              <a:t>http://www.slideshare.net/INEE_MECD</a:t>
            </a:r>
            <a:endParaRPr lang="es-ES" sz="2700" dirty="0">
              <a:solidFill>
                <a:prstClr val="black"/>
              </a:solidFill>
              <a:ea typeface="ＭＳ Ｐゴシック"/>
            </a:endParaRPr>
          </a:p>
        </p:txBody>
      </p:sp>
      <p:pic>
        <p:nvPicPr>
          <p:cNvPr id="14" name="Picture 2" descr="http://t1.gstatic.com/images?q=tbn:ANd9GcTY7ztZQQuWzGZzVyNYlJMWn1XE_zBXpk5SwNntWeftU0hoCAym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7786" y="2799524"/>
            <a:ext cx="645216" cy="54868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498248" y="120208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01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0" y="1061864"/>
            <a:ext cx="9144000" cy="566936"/>
          </a:xfrm>
          <a:prstGeom prst="rect">
            <a:avLst/>
          </a:prstGeom>
        </p:spPr>
        <p:txBody>
          <a:bodyPr anchor="b"/>
          <a:lstStyle>
            <a:defPPr>
              <a:defRPr lang="es-E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500">
                <a:latin typeface="+mj-lt"/>
                <a:ea typeface="ＭＳ Ｐゴシック" pitchFamily="33" charset="-128"/>
                <a:cs typeface="ＭＳ Ｐゴシック" pitchFamily="33" charset="-128"/>
              </a:defRPr>
            </a:lvl1pPr>
            <a:lvl2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2pPr>
            <a:lvl3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3pPr>
            <a:lvl4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4pPr>
            <a:lvl5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9pPr>
          </a:lstStyle>
          <a:p>
            <a:r>
              <a:rPr lang="es-ES_tradnl" sz="3600" dirty="0"/>
              <a:t>Países participantes en TIMSS 2015 (4º grado)</a:t>
            </a:r>
            <a:endParaRPr lang="es-ES" sz="3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42389"/>
              </p:ext>
            </p:extLst>
          </p:nvPr>
        </p:nvGraphicFramePr>
        <p:xfrm>
          <a:off x="683568" y="1772816"/>
          <a:ext cx="7776864" cy="4432725"/>
        </p:xfrm>
        <a:graphic>
          <a:graphicData uri="http://schemas.openxmlformats.org/drawingml/2006/table">
            <a:tbl>
              <a:tblPr/>
              <a:tblGrid>
                <a:gridCol w="327676"/>
                <a:gridCol w="1529159"/>
                <a:gridCol w="519429"/>
                <a:gridCol w="360040"/>
                <a:gridCol w="1656184"/>
                <a:gridCol w="432048"/>
                <a:gridCol w="384497"/>
                <a:gridCol w="1320599"/>
                <a:gridCol w="1247232"/>
              </a:tblGrid>
              <a:tr h="2315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África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Europa</a:t>
                      </a:r>
                      <a:endParaRPr lang="es-E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Marruecos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China Taipéi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Alemania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Inglaterra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Corea del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Bélgica (Flamenco)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Irlanda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</a:tr>
              <a:tr h="2204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América</a:t>
                      </a:r>
                      <a:endParaRPr lang="es-E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Hong Kong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Bulgaria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Irlanda del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Indonesia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Chipre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Croacia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Lituania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Kazajistán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Dinamarca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Noruega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</a:tr>
              <a:tr h="2204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participantes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Singapur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Eslovaquia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Países Bajos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Argentina, Buenos Aires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Eslovenia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Polonia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Canadá (Ontario)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Próximo Oriente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España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Canadá (Quebec)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Arabia Saudí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Federación Rusa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República Checa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Florida, USA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Baréin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Serbia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Catar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Suecia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</a:tr>
              <a:tr h="2204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Oceanía</a:t>
                      </a:r>
                      <a:endParaRPr lang="es-E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Emiratos Árabes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Georgia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Turquía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Australia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Irán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Hungría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Nueva Zelanda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Omán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participantes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Abu Dabi, EAU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Dubái, EAU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9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297225"/>
              </p:ext>
            </p:extLst>
          </p:nvPr>
        </p:nvGraphicFramePr>
        <p:xfrm>
          <a:off x="1079040" y="1804813"/>
          <a:ext cx="7128793" cy="4392489"/>
        </p:xfrm>
        <a:graphic>
          <a:graphicData uri="http://schemas.openxmlformats.org/drawingml/2006/table">
            <a:tbl>
              <a:tblPr/>
              <a:tblGrid>
                <a:gridCol w="1540805"/>
                <a:gridCol w="1396997"/>
                <a:gridCol w="1396997"/>
                <a:gridCol w="1396997"/>
                <a:gridCol w="1396997"/>
              </a:tblGrid>
              <a:tr h="5810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6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España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7.764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6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276.641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10.265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14.717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19.154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1.096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6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Asturias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6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1.077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Rioja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1.368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6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Madrid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1.088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2 Título"/>
          <p:cNvSpPr txBox="1">
            <a:spLocks/>
          </p:cNvSpPr>
          <p:nvPr/>
        </p:nvSpPr>
        <p:spPr>
          <a:xfrm>
            <a:off x="1187624" y="1188041"/>
            <a:ext cx="6840760" cy="584775"/>
          </a:xfrm>
          <a:prstGeom prst="rect">
            <a:avLst/>
          </a:prstGeom>
        </p:spPr>
        <p:txBody>
          <a:bodyPr anchor="b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ＭＳ Ｐゴシック" pitchFamily="33" charset="-128"/>
                <a:cs typeface="ＭＳ Ｐゴシック" pitchFamily="33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3" charset="0"/>
                <a:ea typeface="ＭＳ Ｐゴシック" pitchFamily="33" charset="-128"/>
                <a:cs typeface="ＭＳ Ｐゴシック" pitchFamily="33" charset="-128"/>
              </a:defRPr>
            </a:lvl9pPr>
          </a:lstStyle>
          <a:p>
            <a:r>
              <a:rPr lang="es-ES_tradnl" dirty="0" smtClean="0"/>
              <a:t>Muestra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50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23292"/>
              </p:ext>
            </p:extLst>
          </p:nvPr>
        </p:nvGraphicFramePr>
        <p:xfrm>
          <a:off x="1015792" y="1641085"/>
          <a:ext cx="7200799" cy="4536497"/>
        </p:xfrm>
        <a:graphic>
          <a:graphicData uri="http://schemas.openxmlformats.org/drawingml/2006/table">
            <a:tbl>
              <a:tblPr/>
              <a:tblGrid>
                <a:gridCol w="1592117"/>
                <a:gridCol w="916327"/>
                <a:gridCol w="743529"/>
                <a:gridCol w="774280"/>
                <a:gridCol w="1548559"/>
                <a:gridCol w="851707"/>
                <a:gridCol w="774280"/>
              </a:tblGrid>
              <a:tr h="23876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País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Edad 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País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Edad media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87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Alemania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Hungría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Australia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Inglaterra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Bélgica (Flamenco)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Irlanda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Bulgaria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Irlanda del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Canadá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Japón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Chipre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Lituania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Corea del Sur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Noruega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Croacia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Nueva Zelanda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Dinamarca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Países Bajos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Eslovaquia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Polonia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Eslovenia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España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República Checa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Estados Unidos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Singapur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Federación Rusa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Suecia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Finlandia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Turquía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Francia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0" y="918624"/>
            <a:ext cx="9144000" cy="722461"/>
          </a:xfrm>
          <a:prstGeom prst="rect">
            <a:avLst/>
          </a:prstGeom>
        </p:spPr>
        <p:txBody>
          <a:bodyPr/>
          <a:lstStyle/>
          <a:p>
            <a:r>
              <a:rPr lang="es-ES_tradnl" sz="4000" dirty="0" smtClean="0"/>
              <a:t>Media de edad de los alumnos evaluados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3168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980729"/>
            <a:ext cx="9144000" cy="792088"/>
          </a:xfrm>
          <a:prstGeom prst="rect">
            <a:avLst/>
          </a:prstGeom>
        </p:spPr>
        <p:txBody>
          <a:bodyPr/>
          <a:lstStyle/>
          <a:p>
            <a:r>
              <a:rPr lang="es-ES_tradnl" sz="3600" dirty="0" smtClean="0"/>
              <a:t>Dimensiones en Matemáticas y Ciencias</a:t>
            </a:r>
            <a:endParaRPr lang="es-ES" sz="36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643857562"/>
              </p:ext>
            </p:extLst>
          </p:nvPr>
        </p:nvGraphicFramePr>
        <p:xfrm>
          <a:off x="461824" y="2019696"/>
          <a:ext cx="39604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1479783809"/>
              </p:ext>
            </p:extLst>
          </p:nvPr>
        </p:nvGraphicFramePr>
        <p:xfrm>
          <a:off x="4710296" y="2019696"/>
          <a:ext cx="403244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03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31 Diagrama"/>
          <p:cNvGraphicFramePr/>
          <p:nvPr>
            <p:extLst>
              <p:ext uri="{D42A27DB-BD31-4B8C-83A1-F6EECF244321}">
                <p14:modId xmlns:p14="http://schemas.microsoft.com/office/powerpoint/2010/main" val="2979122070"/>
              </p:ext>
            </p:extLst>
          </p:nvPr>
        </p:nvGraphicFramePr>
        <p:xfrm>
          <a:off x="802056" y="2567192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1322105"/>
            <a:ext cx="9144000" cy="648072"/>
          </a:xfrm>
          <a:prstGeom prst="rect">
            <a:avLst/>
          </a:prstGeom>
        </p:spPr>
        <p:txBody>
          <a:bodyPr/>
          <a:lstStyle/>
          <a:p>
            <a:r>
              <a:rPr lang="es-ES_tradnl" sz="3600" dirty="0" smtClean="0"/>
              <a:t>Instrumentos para conocer el contexto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8366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 txBox="1">
            <a:spLocks/>
          </p:cNvSpPr>
          <p:nvPr/>
        </p:nvSpPr>
        <p:spPr>
          <a:xfrm>
            <a:off x="323528" y="1124744"/>
            <a:ext cx="8496944" cy="54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es-ES" sz="2400" b="1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ES" sz="2400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pic>
        <p:nvPicPr>
          <p:cNvPr id="5" name="Picture 2" descr="V:\Intnal\1-PIRLS-TIMSS\TIMSS-2015\05-TIMSS2015-Informes\03-Gráficos informes\R-TIMSS 2015\Matemáticas\2. Medias Matemáticas\Medias Matemáticas TIMSS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b="2470"/>
          <a:stretch/>
        </p:blipFill>
        <p:spPr bwMode="auto">
          <a:xfrm>
            <a:off x="4433877" y="911047"/>
            <a:ext cx="4624715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35496" y="1052736"/>
            <a:ext cx="4320480" cy="50405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 pitchFamily="3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3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s-ES" sz="2600" b="1" dirty="0" smtClean="0"/>
              <a:t>TIMSS 2015. Resultados en Matemáticas.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300" dirty="0" smtClean="0"/>
              <a:t>España con </a:t>
            </a:r>
            <a:r>
              <a:rPr lang="es-ES" sz="2300" b="1" dirty="0" smtClean="0">
                <a:solidFill>
                  <a:schemeClr val="tx2"/>
                </a:solidFill>
              </a:rPr>
              <a:t>505 puntos</a:t>
            </a:r>
            <a:r>
              <a:rPr lang="es-ES" sz="2300" dirty="0" smtClean="0"/>
              <a:t>, se </a:t>
            </a:r>
            <a:r>
              <a:rPr lang="es-ES" sz="2300" dirty="0"/>
              <a:t>sitúa </a:t>
            </a:r>
            <a:r>
              <a:rPr lang="es-ES" sz="2300" b="1" dirty="0">
                <a:solidFill>
                  <a:schemeClr val="tx2"/>
                </a:solidFill>
              </a:rPr>
              <a:t>por encima del promedio TIMSS de </a:t>
            </a:r>
            <a:r>
              <a:rPr lang="es-ES" sz="2300" b="1">
                <a:solidFill>
                  <a:schemeClr val="tx2"/>
                </a:solidFill>
              </a:rPr>
              <a:t>500 </a:t>
            </a:r>
            <a:r>
              <a:rPr lang="es-ES" sz="2300" b="1" smtClean="0">
                <a:solidFill>
                  <a:schemeClr val="tx2"/>
                </a:solidFill>
              </a:rPr>
              <a:t>puntos</a:t>
            </a:r>
            <a:r>
              <a:rPr lang="es-ES" sz="2300" smtClean="0"/>
              <a:t>, </a:t>
            </a:r>
            <a:r>
              <a:rPr lang="es-ES" sz="2300" dirty="0"/>
              <a:t>aunque </a:t>
            </a:r>
            <a:r>
              <a:rPr lang="es-ES" sz="2300" b="1" dirty="0">
                <a:solidFill>
                  <a:schemeClr val="tx2"/>
                </a:solidFill>
              </a:rPr>
              <a:t>por debajo de la media de los países de la OCDE (525) y de la UE (519). </a:t>
            </a:r>
            <a:endParaRPr lang="es-ES" sz="2300" b="1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sz="2300" dirty="0"/>
              <a:t>Los </a:t>
            </a:r>
            <a:r>
              <a:rPr lang="es-ES" sz="2300" b="1" dirty="0">
                <a:solidFill>
                  <a:schemeClr val="tx2"/>
                </a:solidFill>
              </a:rPr>
              <a:t>mejores resultados </a:t>
            </a:r>
            <a:r>
              <a:rPr lang="es-ES" sz="2300" dirty="0"/>
              <a:t>los han logrado </a:t>
            </a:r>
            <a:r>
              <a:rPr lang="es-ES" sz="2300" b="1" dirty="0">
                <a:solidFill>
                  <a:schemeClr val="tx2"/>
                </a:solidFill>
              </a:rPr>
              <a:t>Singapur</a:t>
            </a:r>
            <a:r>
              <a:rPr lang="es-ES" sz="2300" dirty="0"/>
              <a:t> </a:t>
            </a:r>
            <a:r>
              <a:rPr lang="es-ES" sz="2300" dirty="0" smtClean="0"/>
              <a:t>(</a:t>
            </a:r>
            <a:r>
              <a:rPr lang="es-ES" sz="2300" dirty="0"/>
              <a:t>618), </a:t>
            </a:r>
            <a:r>
              <a:rPr lang="es-ES" sz="2300" b="1" dirty="0">
                <a:solidFill>
                  <a:schemeClr val="tx2"/>
                </a:solidFill>
              </a:rPr>
              <a:t>Corea del Sur</a:t>
            </a:r>
            <a:r>
              <a:rPr lang="es-ES" sz="2300" dirty="0"/>
              <a:t> (608</a:t>
            </a:r>
            <a:r>
              <a:rPr lang="es-ES" sz="2300" dirty="0" smtClean="0"/>
              <a:t>) y </a:t>
            </a:r>
            <a:r>
              <a:rPr lang="es-ES" sz="2300" b="1" dirty="0">
                <a:solidFill>
                  <a:schemeClr val="tx2"/>
                </a:solidFill>
              </a:rPr>
              <a:t>Japón</a:t>
            </a:r>
            <a:r>
              <a:rPr lang="es-ES" sz="2300" dirty="0"/>
              <a:t> (</a:t>
            </a:r>
            <a:r>
              <a:rPr lang="es-ES" sz="2300" dirty="0" smtClean="0"/>
              <a:t>593).</a:t>
            </a:r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433876" y="5188656"/>
            <a:ext cx="4624715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433876" y="994656"/>
            <a:ext cx="4624716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433876" y="4234656"/>
            <a:ext cx="4624715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433941" y="5597464"/>
            <a:ext cx="4624715" cy="14401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7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1203</Words>
  <Application>Microsoft Office PowerPoint</Application>
  <PresentationFormat>Presentación en pantalla (4:3)</PresentationFormat>
  <Paragraphs>463</Paragraphs>
  <Slides>34</Slides>
  <Notes>3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Media de edad de los alumnos evaluados</vt:lpstr>
      <vt:lpstr>Dimensiones en Matemáticas y Ciencias</vt:lpstr>
      <vt:lpstr>Instrumentos para conocer el contexto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Dominios en Ciencias</vt:lpstr>
      <vt:lpstr>Presentación de PowerPoint</vt:lpstr>
      <vt:lpstr>Presentación de PowerPoint</vt:lpstr>
      <vt:lpstr>Presentación de PowerPoint</vt:lpstr>
      <vt:lpstr>Presentación de PowerPoint</vt:lpstr>
      <vt:lpstr>Rendimiento del alumnado según el máximo nivel de estudios de los padres</vt:lpstr>
      <vt:lpstr>Rendimiento del alumnado según el máximo nivel de ocupación de los padres</vt:lpstr>
      <vt:lpstr>Presentación de PowerPoint</vt:lpstr>
      <vt:lpstr>Presentación de PowerPoint</vt:lpstr>
      <vt:lpstr>Presentación de PowerPoint</vt:lpstr>
      <vt:lpstr>Presentación de PowerPoint</vt:lpstr>
      <vt:lpstr>Relación entre el rendimiento y el ISEC de los centros españoles</vt:lpstr>
      <vt:lpstr>Presentación de PowerPoint</vt:lpstr>
      <vt:lpstr>Presentación de PowerPoint</vt:lpstr>
      <vt:lpstr>Relación entre el rendimiento y la condición de inmigrante</vt:lpstr>
      <vt:lpstr>Resultados en Matemáticas y Ciencias en función del índice de absentismo escolar</vt:lpstr>
      <vt:lpstr>Presentación de PowerPoint</vt:lpstr>
    </vt:vector>
  </TitlesOfParts>
  <Company>Cambridge English Language Assessment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Fernandez</dc:creator>
  <cp:lastModifiedBy>Audiovisuales</cp:lastModifiedBy>
  <cp:revision>46</cp:revision>
  <dcterms:created xsi:type="dcterms:W3CDTF">2017-01-10T15:20:21Z</dcterms:created>
  <dcterms:modified xsi:type="dcterms:W3CDTF">2017-02-03T10:36:23Z</dcterms:modified>
</cp:coreProperties>
</file>