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8" r:id="rId2"/>
    <p:sldId id="269" r:id="rId3"/>
    <p:sldId id="270" r:id="rId4"/>
    <p:sldId id="277" r:id="rId5"/>
    <p:sldId id="265" r:id="rId6"/>
    <p:sldId id="284" r:id="rId7"/>
    <p:sldId id="283" r:id="rId8"/>
    <p:sldId id="274" r:id="rId9"/>
    <p:sldId id="275" r:id="rId10"/>
    <p:sldId id="280" r:id="rId11"/>
    <p:sldId id="279" r:id="rId12"/>
    <p:sldId id="282" r:id="rId13"/>
    <p:sldId id="281" r:id="rId14"/>
    <p:sldId id="285" r:id="rId15"/>
    <p:sldId id="287" r:id="rId16"/>
    <p:sldId id="28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FAD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94660"/>
  </p:normalViewPr>
  <p:slideViewPr>
    <p:cSldViewPr>
      <p:cViewPr varScale="1">
        <p:scale>
          <a:sx n="53" d="100"/>
          <a:sy n="53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63E3A-1147-4F3A-81B9-A7FCC20964B8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693E-03B8-450C-952D-401CB82DFE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47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3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78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61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5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4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79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27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6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0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15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98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58E2-C527-426D-A317-DED5CB76DC40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84C7-C02B-4972-B62E-C994CB8B4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510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2.wdp"/><Relationship Id="rId7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7.jpe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najrubje\Escritorio\Imagen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2888" cy="62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najrubje\Escritorio\SORI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87" y="2780928"/>
            <a:ext cx="4213719" cy="3160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:\CAMPUS CIENTIFICO REGIONAL 13-14\untitled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9922" b="4413"/>
          <a:stretch/>
        </p:blipFill>
        <p:spPr bwMode="auto">
          <a:xfrm>
            <a:off x="5940152" y="4437112"/>
            <a:ext cx="2664296" cy="19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m4.staticflickr.com/3637/3346836701_23ccfa4a08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8" y="1772369"/>
            <a:ext cx="611981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588893" y="1772369"/>
            <a:ext cx="2087563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Arcos de San Juan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Monasterio de San Po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68" y="2204169"/>
            <a:ext cx="61214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7396931" y="2193057"/>
            <a:ext cx="1279525" cy="30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San Polo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http://static.panoramio.com/photos/original/518981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04" y="2676227"/>
            <a:ext cx="61198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7308031" y="2636912"/>
            <a:ext cx="1368425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San </a:t>
            </a:r>
            <a:r>
              <a:rPr lang="es-ES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Saturio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331193" y="884138"/>
            <a:ext cx="4752975" cy="5286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400" dirty="0" smtClean="0">
                <a:latin typeface="Century Gothic" panose="020B0502020202020204" pitchFamily="34" charset="0"/>
              </a:rPr>
              <a:t>Recorridos, visitas: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331193" y="884138"/>
            <a:ext cx="4752975" cy="5286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400" dirty="0" smtClean="0">
                <a:latin typeface="Century Gothic" panose="020B0502020202020204" pitchFamily="34" charset="0"/>
              </a:rPr>
              <a:t>Recorridos, visitas: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7" descr="http://farm5.staticflickr.com/4021/5135725424_9afa23e4d1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1981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gabyrulo.es/fotos/numan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48" y="2070695"/>
            <a:ext cx="6121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7523460" y="2070695"/>
            <a:ext cx="1258888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Numancia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b="8629"/>
          <a:stretch/>
        </p:blipFill>
        <p:spPr>
          <a:xfrm>
            <a:off x="2254548" y="2420888"/>
            <a:ext cx="6114640" cy="3724722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6660232" y="2431058"/>
            <a:ext cx="2122116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Centro de Biomasa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2" descr="http://2.bp.blogspot.com/-dUpKTa4ZCP4/UJTnbgaOJaI/AAAAAAAADIE/EzkFRGAE43I/s320/observatorio+borob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48" y="2791420"/>
            <a:ext cx="59150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5148064" y="2791420"/>
            <a:ext cx="3634284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Observatorio astronómico. </a:t>
            </a:r>
            <a:r>
              <a:rPr lang="es-ES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Borobia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6550323" y="1700808"/>
            <a:ext cx="2232025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Márgenes del Duero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1043608" y="1124744"/>
            <a:ext cx="6048375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Materiales, formación, tiempo de ocio: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556" y="1772618"/>
            <a:ext cx="7200900" cy="576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Contaréis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con la información precisa, hoja diaria, de las actividades que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desarrollaréis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así como de un calendario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general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75556" y="2421955"/>
            <a:ext cx="7200900" cy="574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Dispondréis de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una mochila, un cuaderno de notas,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camiseta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y gorra con la caracterización del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“Campus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de Profundización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Científica” de Castilla y León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475556" y="3069133"/>
            <a:ext cx="7200900" cy="1223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Estaréis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atendidos permanentemente por tres monitores cualificados y con experiencia en el mundo educativo. Se encargarán del correcto desarrollo en tiempo y disciplina de las actividades así como del acompañamiento y organización con especial atención a la dinamización del tiempo de ocio y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convivencia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475556" y="4364905"/>
            <a:ext cx="7200900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Colaborarán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profesores y especialistas en cada ámbito para dar el rigor y la formación de calidad que se espera de este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Campus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475556" y="5013101"/>
            <a:ext cx="7200900" cy="7921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Las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actividades formativas y el tiempo de ocio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estarán organizadas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en función de vuestra edad e intereses para cumplir la máxima clásica de “disfrutar aprovechando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”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475556" y="5877198"/>
            <a:ext cx="7200900" cy="792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Participaréis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en talleres de ámbito científico, excursiones, conferencias y actividades relacionadas con el medio ambiente y las disciplinas científicas sin olvidar la vertiente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humanística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17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470397" y="2492896"/>
            <a:ext cx="1661443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OPTIMIZACIÓN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788024" y="4760970"/>
            <a:ext cx="2273300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HEMATOLOGÍA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490478" y="5354577"/>
            <a:ext cx="3821682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REFLEXIÓN Y REFRACCIÓN DE LA LUZ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1492622" y="1100163"/>
            <a:ext cx="1944687" cy="5286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Talleres : </a:t>
            </a:r>
            <a:endParaRPr lang="es-E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470397" y="1917080"/>
            <a:ext cx="1939925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DIBUJO TÉCNICO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24" y="4221088"/>
            <a:ext cx="998409" cy="9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91" y="1484784"/>
            <a:ext cx="1003706" cy="75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33" y="5374548"/>
            <a:ext cx="1003463" cy="100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3293484" y="2492896"/>
            <a:ext cx="3356687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OXIDACIONES, REDUCCIONES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3563888" y="1916583"/>
            <a:ext cx="3816424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ADN. PROPIEDADES Y EXTRACCIÓN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inteldig.com/wp-content/uploads/2013/10/estructura-adn-hito-historia-1024x5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90" y="2377324"/>
            <a:ext cx="998944" cy="7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r="16606"/>
          <a:stretch/>
        </p:blipFill>
        <p:spPr>
          <a:xfrm>
            <a:off x="8036347" y="3284984"/>
            <a:ext cx="995386" cy="805674"/>
          </a:xfrm>
          <a:prstGeom prst="rect">
            <a:avLst/>
          </a:prstGeom>
        </p:spPr>
      </p:pic>
      <p:sp>
        <p:nvSpPr>
          <p:cNvPr id="30" name="1 Título"/>
          <p:cNvSpPr txBox="1">
            <a:spLocks/>
          </p:cNvSpPr>
          <p:nvPr/>
        </p:nvSpPr>
        <p:spPr>
          <a:xfrm>
            <a:off x="5436096" y="5354577"/>
            <a:ext cx="1430099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QUÍMICA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1475656" y="4765076"/>
            <a:ext cx="3159856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VIBRACIONES Y ONDAS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5076056" y="4188136"/>
            <a:ext cx="1430099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FARMACIA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1475656" y="4190677"/>
            <a:ext cx="3490912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PICO FRENTES: GEOLOGÍA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1475656" y="3645024"/>
            <a:ext cx="3901852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MÁRGENES DEL DUERO: BIOLOGÍA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1475656" y="3068960"/>
            <a:ext cx="5311626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ELIMINACIÓN DE CONTAMINANTES ATMOSFÉRICOS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5508104" y="3646410"/>
            <a:ext cx="1430099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BOTÁNICA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7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827088" y="1100163"/>
            <a:ext cx="4752975" cy="5286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Apoyo y colaboraciones: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1907802" y="1816944"/>
            <a:ext cx="6624638" cy="315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CONSEJERÍA DE EDUCACIÓN DE LA JUNTA DE CASTILLA Y LEÓN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1907802" y="2276872"/>
            <a:ext cx="6624638" cy="3159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UNIVERSIDAD DE VALLADOLID. FACULTAD DE CIENCIAS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1907802" y="4136181"/>
            <a:ext cx="6624638" cy="588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SERVICIOS TERRITORIALES DE MEDIO AMBIENTE DE LA JUNTA DE CASTILLA Y LEÓN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1907802" y="4841280"/>
            <a:ext cx="6624638" cy="315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IES POLITÉCNICO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907802" y="6308450"/>
            <a:ext cx="6624638" cy="315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ESCUELA HOGAR MADRE DE LAS MERCEDES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>
            <a:off x="1907802" y="5329807"/>
            <a:ext cx="6624638" cy="317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CENTRO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 DE BIOMASA DE GARRAY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 bwMode="auto">
          <a:xfrm>
            <a:off x="1907802" y="5819922"/>
            <a:ext cx="6624638" cy="3159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MUSEO NUMANTINO 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1907802" y="2713484"/>
            <a:ext cx="6624638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UNIVERSIDAD DE VALLADOLID. CAMPUS DE SORIA.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ESCUELA DE INGENIERÍAS AGRARIAS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 bwMode="auto">
          <a:xfrm>
            <a:off x="1907802" y="3439914"/>
            <a:ext cx="6624638" cy="565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UNIVERSIDAD DE VALLADOLID. CAMPUS DE SORIA.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ESCUELA DE FISIOTERAPIA 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79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611560" y="908720"/>
            <a:ext cx="4248472" cy="5286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Programación: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0701"/>
              </p:ext>
            </p:extLst>
          </p:nvPr>
        </p:nvGraphicFramePr>
        <p:xfrm>
          <a:off x="611560" y="1556792"/>
          <a:ext cx="8280920" cy="4799662"/>
        </p:xfrm>
        <a:graphic>
          <a:graphicData uri="http://schemas.openxmlformats.org/drawingml/2006/table">
            <a:tbl>
              <a:tblPr firstRow="1"/>
              <a:tblGrid>
                <a:gridCol w="604329"/>
                <a:gridCol w="619807"/>
                <a:gridCol w="792088"/>
                <a:gridCol w="792088"/>
                <a:gridCol w="1440160"/>
                <a:gridCol w="576064"/>
                <a:gridCol w="1368152"/>
                <a:gridCol w="143073"/>
                <a:gridCol w="743173"/>
                <a:gridCol w="656529"/>
                <a:gridCol w="545457"/>
              </a:tblGrid>
              <a:tr h="262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_trad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Mañana</a:t>
                      </a:r>
                      <a:endParaRPr lang="es-ES_trad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Mediodía</a:t>
                      </a:r>
                      <a:endParaRPr lang="es-ES_trad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Tarde</a:t>
                      </a:r>
                      <a:endParaRPr lang="es-ES_trad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 smtClean="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 smtClean="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Martes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Llegada a Soria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 en la Escuela Hogar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2625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 smtClean="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</a:t>
                      </a:r>
                      <a:r>
                        <a:rPr lang="es-ES" sz="1000" b="1" kern="1200" baseline="0" dirty="0" smtClean="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Visita a Soria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Acto de inauguración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Conferencia inaugural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J. Barrio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Comida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de Biología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de Física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Astronomía: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Borobia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2205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de Física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de Biología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004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Jueves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Sanidad.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Hematología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Optimización. Matemáticas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Comida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Farmacia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dibujo técnico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Picnic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27216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Optimización. Matemáticas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Sanidad. Hematología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Dibujo técnico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Farmacia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08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Viernes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Visita guiada a la Laguna Negra 10:30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Comida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Física. UVA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Química.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33324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Química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 Física. UVA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148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Sábado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Biología. Pico Frentes.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Itinerario geo-botánico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Comida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Museo Numantino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libre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libre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Museo Numantino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62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Domingo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Orillas del Duero. Paseo y Taller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Picnic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Paseo. Piraguas. Rápidos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262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Lunes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Cañón del Rio Lobos  10:15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Picnic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Visita guiada por El Burgo de Osma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3414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Martes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Biomasa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Numancia 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Comida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Agrarias UVA 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Fisioterapia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29104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Taller. Fisioterapia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Agrarias. UVA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62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rgbClr val="B452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Desayuno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Valoración</a:t>
                      </a:r>
                      <a:endParaRPr lang="es-ES_trad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Acto de clausura.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Comida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s-ES_trad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3" marR="17263" marT="60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6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187450" y="2708275"/>
            <a:ext cx="70580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 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/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</a:b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 “Yo no enseño a mis alumnos,</a:t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</a:b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 solo les proporciono las condiciones en las que puedan aprender”</a:t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</a:b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/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</a:b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 Albert Einstein (1879-1955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)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61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CAMPUS CIENTIFICO REGIONAL 13-14\untitled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9922" b="4413"/>
          <a:stretch/>
        </p:blipFill>
        <p:spPr bwMode="auto">
          <a:xfrm>
            <a:off x="467545" y="374823"/>
            <a:ext cx="8334820" cy="61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najrubje\Escritorio\VASO TOROS ESQUE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1899">
            <a:off x="2515604" y="1425750"/>
            <a:ext cx="3936896" cy="38483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CAMPUS CIENTIFICO REGIONAL 13-14\Sin título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2257" y="4565127"/>
            <a:ext cx="11201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CAMPUS CIENTIFICO REGIONAL 13-14\Sin título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8607">
            <a:off x="2606781" y="1401278"/>
            <a:ext cx="3570395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633778">
            <a:off x="5394952" y="47278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Quí</a:t>
            </a:r>
            <a:r>
              <a:rPr lang="es-ES" sz="2400" dirty="0" smtClean="0"/>
              <a:t>m</a:t>
            </a:r>
            <a:r>
              <a:rPr lang="es-ES" sz="2400" b="1" dirty="0" smtClean="0"/>
              <a:t>ica 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 rot="2756165">
            <a:off x="2436044" y="153112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Física 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 rot="21134354">
            <a:off x="1522429" y="329837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Biología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 rot="21111755">
            <a:off x="6106692" y="25612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Matemáticas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 rot="17353831">
            <a:off x="4548923" y="6413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Geología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 rot="17452568">
            <a:off x="2410615" y="544649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Humanidades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1346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CAMPUS CIENTIFICO REGIONAL 13-14\Sin título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8607">
            <a:off x="2606781" y="1401278"/>
            <a:ext cx="3570395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6 Cuadro de texto"/>
          <p:cNvSpPr txBox="1"/>
          <p:nvPr/>
        </p:nvSpPr>
        <p:spPr>
          <a:xfrm>
            <a:off x="395536" y="404664"/>
            <a:ext cx="8424936" cy="136815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3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3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3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27 Cuadro de texto"/>
          <p:cNvSpPr txBox="1"/>
          <p:nvPr/>
        </p:nvSpPr>
        <p:spPr>
          <a:xfrm>
            <a:off x="2151310" y="5157192"/>
            <a:ext cx="4608512" cy="56388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8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Picture 10" descr="Junta de Castilla y Leó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46" y="5805264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1175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1 Título"/>
          <p:cNvSpPr txBox="1">
            <a:spLocks/>
          </p:cNvSpPr>
          <p:nvPr/>
        </p:nvSpPr>
        <p:spPr bwMode="auto">
          <a:xfrm>
            <a:off x="1228923" y="1301799"/>
            <a:ext cx="4752975" cy="5286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OBJETIVOS: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1949648" y="2045717"/>
            <a:ext cx="6654800" cy="10088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Reconocer a los estudiantes el esfuerzo individual realizado en sus estudios de Educación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Secundaria y Bachillerato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1949648" y="3199531"/>
            <a:ext cx="6654800" cy="7191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Introducirles en el ámbito científico experimental en un entorno que combine aspectos formativos con lúdicos.</a:t>
            </a: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1949648" y="4193480"/>
            <a:ext cx="6654800" cy="949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Favorecer la convivencia e intercambio de experiencias entre estudiantes de todas las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provincias de nuestra Comunidad Autónoma.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949648" y="5430416"/>
            <a:ext cx="6654800" cy="950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Incrementar su formación tanto científica como cultural y medioambiental a través de talleres,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conferencias, charlas y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excursiones.</a:t>
            </a:r>
          </a:p>
        </p:txBody>
      </p:sp>
    </p:spTree>
    <p:extLst>
      <p:ext uri="{BB962C8B-B14F-4D97-AF65-F5344CB8AC3E}">
        <p14:creationId xmlns:p14="http://schemas.microsoft.com/office/powerpoint/2010/main" val="36038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1175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402407" y="1172170"/>
            <a:ext cx="4752975" cy="5286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Convocatoria :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70719" y="1963117"/>
            <a:ext cx="6589713" cy="385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chemeClr val="tx1"/>
                </a:solidFill>
                <a:latin typeface="Century Gothic"/>
              </a:rPr>
              <a:t>Consejería de Educación de la Junta de Castilla y León </a:t>
            </a:r>
            <a:endParaRPr kumimoji="0" lang="es-ES" sz="18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432" y="4222477"/>
            <a:ext cx="4679950" cy="574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Dirigido a: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870719" y="5085184"/>
            <a:ext cx="6589713" cy="10124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Estudiantes de toda las Comunidad Autónoma que hayan acabado 1º de Bachillerato de Ciencias y Tecnología con un rendimiento académico excelente.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475432" y="2636143"/>
            <a:ext cx="4679950" cy="504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Organiza: 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870719" y="3367906"/>
            <a:ext cx="6553200" cy="565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Dirección Provincial de Soria de Educación 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94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1175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115615" y="1053644"/>
            <a:ext cx="4710993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Lugar: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3070988" y="1772816"/>
            <a:ext cx="5677476" cy="364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SORIA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4C600">
                    <a:lumMod val="50000"/>
                  </a:srgbClr>
                </a:solidFill>
                <a:effectLst/>
                <a:uLnTx/>
                <a:uFillTx/>
                <a:latin typeface="Century Gothic"/>
              </a:rPr>
              <a:t>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94C600">
                  <a:lumMod val="50000"/>
                </a:srgbClr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6" name="Imagen 1" descr="http://www.pueblos20.net/images/escudos/Soria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88" y="1412776"/>
            <a:ext cx="642726" cy="8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http://upload.wikimedia.org/wikipedia/commons/thumb/9/93/Arcos_de_San_Juan_de_Duero.jpg/268px-Arcos_de_San_Juan_de_Due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28426"/>
            <a:ext cx="1992976" cy="13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www.7pm.es/wp-content/uploads/2011/11/que-hacer-en-sor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45" y="2348879"/>
            <a:ext cx="2886319" cy="19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://upload.wikimedia.org/wikipedia/commons/thumb/4/47/Soria_Ermita_de_San_Saturio.jpg/220px-Soria_Ermita_de_San_Saturi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348879"/>
            <a:ext cx="1992976" cy="27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://www.disfrutalogratis.com/coches/Sori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92" y="2348879"/>
            <a:ext cx="2808613" cy="19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92" y="4266925"/>
            <a:ext cx="3229161" cy="20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53" y="4266925"/>
            <a:ext cx="2410711" cy="20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1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234826" y="2408237"/>
            <a:ext cx="7513638" cy="4045099"/>
            <a:chOff x="1234826" y="2408237"/>
            <a:chExt cx="7513638" cy="4045099"/>
          </a:xfrm>
        </p:grpSpPr>
        <p:grpSp>
          <p:nvGrpSpPr>
            <p:cNvPr id="8" name="7 Grupo"/>
            <p:cNvGrpSpPr/>
            <p:nvPr/>
          </p:nvGrpSpPr>
          <p:grpSpPr>
            <a:xfrm>
              <a:off x="1234826" y="2408237"/>
              <a:ext cx="5917059" cy="3114675"/>
              <a:chOff x="1213296" y="3044131"/>
              <a:chExt cx="5917059" cy="3114675"/>
            </a:xfrm>
          </p:grpSpPr>
          <p:pic>
            <p:nvPicPr>
              <p:cNvPr id="9" name="Imagen 11" descr="Recepción"/>
              <p:cNvPicPr>
                <a:picLocks noChangeAspect="1" noChangeArrowheads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855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n 12" descr="Vista del Comedor &quot;preparado&quot;"/>
              <p:cNvPicPr>
                <a:picLocks noChangeAspect="1" noChangeArrowheads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1605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n 13" descr="Habitación de la Escuela"/>
              <p:cNvPicPr>
                <a:picLocks noChangeAspect="1" noChangeArrowheads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296" y="4006155"/>
                <a:ext cx="1614488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n 14" descr="Nuestro &quot;salón&quot; de cine y multimedia"/>
              <p:cNvPicPr>
                <a:picLocks noChangeAspect="1" noChangeArrowheads="1"/>
              </p:cNvPicPr>
              <p:nvPr/>
            </p:nvPicPr>
            <p:blipFill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3044131"/>
                <a:ext cx="1428750" cy="96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n 15" descr="La Sala de juegos"/>
              <p:cNvPicPr>
                <a:picLocks noChangeAspect="1" noChangeArrowheads="1"/>
              </p:cNvPicPr>
              <p:nvPr/>
            </p:nvPicPr>
            <p:blipFill>
              <a:blip r:embed="rId9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5082481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Imagen 16" descr="Una de las salas de informática"/>
              <p:cNvPicPr>
                <a:picLocks noChangeAspect="1" noChangeArrowheads="1"/>
              </p:cNvPicPr>
              <p:nvPr/>
            </p:nvPicPr>
            <p:blipFill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14 Grupo"/>
            <p:cNvGrpSpPr/>
            <p:nvPr/>
          </p:nvGrpSpPr>
          <p:grpSpPr>
            <a:xfrm>
              <a:off x="1751285" y="2834605"/>
              <a:ext cx="5917059" cy="3114675"/>
              <a:chOff x="1213296" y="3044131"/>
              <a:chExt cx="5917059" cy="3114675"/>
            </a:xfrm>
          </p:grpSpPr>
          <p:pic>
            <p:nvPicPr>
              <p:cNvPr id="16" name="Imagen 11" descr="Recepción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FF67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855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n 12" descr="Vista del Comedor &quot;preparado&quot;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rgbClr val="FF67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1605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n 13" descr="Habitación de la Escuela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rgbClr val="FF67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296" y="4006155"/>
                <a:ext cx="1614488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Imagen 14" descr="Nuestro &quot;salón&quot; de cine y multimedia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rgbClr val="FF67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3044131"/>
                <a:ext cx="1428750" cy="96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agen 15" descr="La Sala de juegos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rgbClr val="FF67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5082481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n 16" descr="Una de las salas de informática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rgbClr val="FF67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21 Grupo"/>
            <p:cNvGrpSpPr/>
            <p:nvPr/>
          </p:nvGrpSpPr>
          <p:grpSpPr>
            <a:xfrm>
              <a:off x="2831405" y="3338661"/>
              <a:ext cx="5917059" cy="3114675"/>
              <a:chOff x="1213296" y="3044131"/>
              <a:chExt cx="5917059" cy="3114675"/>
            </a:xfrm>
          </p:grpSpPr>
          <p:pic>
            <p:nvPicPr>
              <p:cNvPr id="23" name="Imagen 11" descr="Recepció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855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agen 12" descr="Vista del Comedor &quot;preparado&quot;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1605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agen 13" descr="Habitación de la Escuel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296" y="4006155"/>
                <a:ext cx="1614488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Imagen 14" descr="Nuestro &quot;salón&quot; de cine y multimedi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3044131"/>
                <a:ext cx="1428750" cy="96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Imagen 15" descr="La Sala de juego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5082481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n 16" descr="Una de las salas de informátic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784" y="4006156"/>
                <a:ext cx="1428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9" name="1 Título"/>
          <p:cNvSpPr txBox="1">
            <a:spLocks/>
          </p:cNvSpPr>
          <p:nvPr/>
        </p:nvSpPr>
        <p:spPr>
          <a:xfrm>
            <a:off x="1115615" y="1053644"/>
            <a:ext cx="4710993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noProof="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Alojamiento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3070988" y="1772816"/>
            <a:ext cx="5677476" cy="364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Escuela Hogar “Madre de las </a:t>
            </a:r>
            <a:r>
              <a:rPr lang="es-E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Mercedes”</a:t>
            </a:r>
            <a:endParaRPr lang="es-E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 de texto"/>
          <p:cNvSpPr txBox="1"/>
          <p:nvPr/>
        </p:nvSpPr>
        <p:spPr>
          <a:xfrm>
            <a:off x="4911918" y="404664"/>
            <a:ext cx="3476506" cy="4198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000" b="1" spc="62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Castilla  y  León   </a:t>
            </a:r>
            <a:endParaRPr lang="es-ES" sz="105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C:\Documents and Settings\najrubje\Escritorio\sfa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30423"/>
          <a:stretch/>
        </p:blipFill>
        <p:spPr bwMode="auto">
          <a:xfrm>
            <a:off x="118003" y="91964"/>
            <a:ext cx="2869821" cy="28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6 Cuadro de texto"/>
          <p:cNvSpPr txBox="1"/>
          <p:nvPr/>
        </p:nvSpPr>
        <p:spPr>
          <a:xfrm>
            <a:off x="2578876" y="44624"/>
            <a:ext cx="6385612" cy="60506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es-ES" sz="2400" b="1" spc="200" dirty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Campus </a:t>
            </a:r>
            <a:r>
              <a:rPr lang="es-ES" sz="2400" b="1" spc="200" dirty="0" smtClean="0">
                <a:ln>
                  <a:noFill/>
                </a:ln>
                <a:solidFill>
                  <a:srgbClr val="FF9933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Times New Roman"/>
              </a:rPr>
              <a:t>de profundización científica </a:t>
            </a:r>
            <a:endParaRPr lang="es-ES" sz="7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4" name="Picture 10" descr="Junta de Castilla y Leó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9167"/>
            <a:ext cx="1297418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331193" y="884138"/>
            <a:ext cx="4752975" cy="5286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400" dirty="0" smtClean="0">
                <a:latin typeface="Century Gothic" panose="020B0502020202020204" pitchFamily="34" charset="0"/>
              </a:rPr>
              <a:t>Recorridos, visitas: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http://2.bp.blogspot.com/_jdU7c7FQ968/THxhH_UEXHI/AAAAAAAAGv0/OwAqw8CucH0/s1600/DSC09758+-+c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64" y="1705570"/>
            <a:ext cx="619283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7092701" y="1705570"/>
            <a:ext cx="1655763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Laguna Negra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3" descr="C:\Documents and Settings\najrubje\Escritorio\cañon rio lob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64" y="2135783"/>
            <a:ext cx="612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516439" y="2137370"/>
            <a:ext cx="2232025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Cañón del Río Lobos 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5" descr="http://www.javipas.com/wp-content/uploads/2009/06/pico-frentes-hdr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26" y="2569170"/>
            <a:ext cx="611981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7380039" y="2569170"/>
            <a:ext cx="1368425" cy="298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Pico Frentes</a:t>
            </a:r>
            <a:endParaRPr 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760</Words>
  <Application>Microsoft Office PowerPoint</Application>
  <PresentationFormat>Presentación en pantalla (4:3)</PresentationFormat>
  <Paragraphs>188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Junta de Castilla y León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Najera Rubio</dc:creator>
  <cp:lastModifiedBy>Carmen Najera De Miguel</cp:lastModifiedBy>
  <cp:revision>59</cp:revision>
  <dcterms:created xsi:type="dcterms:W3CDTF">2014-04-15T07:18:47Z</dcterms:created>
  <dcterms:modified xsi:type="dcterms:W3CDTF">2015-06-12T13:09:15Z</dcterms:modified>
</cp:coreProperties>
</file>