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77" r:id="rId2"/>
    <p:sldId id="256" r:id="rId3"/>
    <p:sldId id="263" r:id="rId4"/>
    <p:sldId id="264" r:id="rId5"/>
    <p:sldId id="265" r:id="rId6"/>
    <p:sldId id="266" r:id="rId7"/>
    <p:sldId id="268" r:id="rId8"/>
    <p:sldId id="267" r:id="rId9"/>
    <p:sldId id="271" r:id="rId10"/>
    <p:sldId id="269" r:id="rId11"/>
    <p:sldId id="270" r:id="rId12"/>
    <p:sldId id="272" r:id="rId13"/>
    <p:sldId id="261" r:id="rId14"/>
    <p:sldId id="276" r:id="rId15"/>
    <p:sldId id="262" r:id="rId16"/>
    <p:sldId id="257" r:id="rId17"/>
    <p:sldId id="258" r:id="rId18"/>
    <p:sldId id="273" r:id="rId19"/>
    <p:sldId id="274" r:id="rId20"/>
    <p:sldId id="259" r:id="rId21"/>
    <p:sldId id="260" r:id="rId22"/>
    <p:sldId id="278" r:id="rId23"/>
    <p:sldId id="280" r:id="rId24"/>
    <p:sldId id="275" r:id="rId2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7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30BE118-6DEA-47A6-A3C0-A48D71CB1E64}" type="doc">
      <dgm:prSet loTypeId="urn:microsoft.com/office/officeart/2005/8/layout/hProcess11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FC7CBE90-47E7-4B86-8DD5-A4EC0CFE9239}">
      <dgm:prSet phldrT="[Texto]" custT="1"/>
      <dgm:spPr/>
      <dgm:t>
        <a:bodyPr/>
        <a:lstStyle/>
        <a:p>
          <a:r>
            <a:rPr lang="es-ES" sz="1600" dirty="0" smtClean="0"/>
            <a:t>08:00</a:t>
          </a:r>
          <a:endParaRPr lang="es-ES" sz="1600" dirty="0"/>
        </a:p>
      </dgm:t>
    </dgm:pt>
    <dgm:pt modelId="{04250C53-F48C-400D-9E64-E2BC0613B2C1}" type="parTrans" cxnId="{90368702-CD43-4F5D-A753-3244A268E056}">
      <dgm:prSet/>
      <dgm:spPr/>
      <dgm:t>
        <a:bodyPr/>
        <a:lstStyle/>
        <a:p>
          <a:endParaRPr lang="es-ES"/>
        </a:p>
      </dgm:t>
    </dgm:pt>
    <dgm:pt modelId="{A1DF3789-67EC-4DFD-BA58-A386E22653A4}" type="sibTrans" cxnId="{90368702-CD43-4F5D-A753-3244A268E056}">
      <dgm:prSet/>
      <dgm:spPr/>
      <dgm:t>
        <a:bodyPr/>
        <a:lstStyle/>
        <a:p>
          <a:endParaRPr lang="es-ES"/>
        </a:p>
      </dgm:t>
    </dgm:pt>
    <dgm:pt modelId="{88180D41-10BE-44AD-B03A-0BF2AB6B998F}">
      <dgm:prSet phldrT="[Texto]" custT="1"/>
      <dgm:spPr/>
      <dgm:t>
        <a:bodyPr/>
        <a:lstStyle/>
        <a:p>
          <a:r>
            <a:rPr lang="es-ES" sz="1050" dirty="0" smtClean="0"/>
            <a:t>Llegada de aplicadores al centro</a:t>
          </a:r>
          <a:endParaRPr lang="es-ES" sz="1050" dirty="0"/>
        </a:p>
      </dgm:t>
    </dgm:pt>
    <dgm:pt modelId="{FF61AAF0-DB3A-42CE-A75A-7387BE2C07D9}" type="parTrans" cxnId="{0E1AB3BE-E6A2-4832-AF04-13E6F3DD1F10}">
      <dgm:prSet/>
      <dgm:spPr/>
      <dgm:t>
        <a:bodyPr/>
        <a:lstStyle/>
        <a:p>
          <a:endParaRPr lang="es-ES"/>
        </a:p>
      </dgm:t>
    </dgm:pt>
    <dgm:pt modelId="{BF0ABA8A-3AC7-4F58-A974-4E2D1487C036}" type="sibTrans" cxnId="{0E1AB3BE-E6A2-4832-AF04-13E6F3DD1F10}">
      <dgm:prSet/>
      <dgm:spPr/>
      <dgm:t>
        <a:bodyPr/>
        <a:lstStyle/>
        <a:p>
          <a:endParaRPr lang="es-ES"/>
        </a:p>
      </dgm:t>
    </dgm:pt>
    <dgm:pt modelId="{AA4B528F-3916-495A-B6F2-ED4B52E1B71B}">
      <dgm:prSet phldrT="[Texto]" custT="1"/>
      <dgm:spPr/>
      <dgm:t>
        <a:bodyPr/>
        <a:lstStyle/>
        <a:p>
          <a:r>
            <a:rPr lang="es-ES" sz="1050" dirty="0" smtClean="0"/>
            <a:t>Instalación de portátiles</a:t>
          </a:r>
          <a:endParaRPr lang="es-ES" sz="1050" dirty="0"/>
        </a:p>
      </dgm:t>
    </dgm:pt>
    <dgm:pt modelId="{01AE24FE-BBA2-4669-9017-72FDD47CDEB3}" type="parTrans" cxnId="{A5B84D30-70EF-4245-B17E-C4D98A357F5E}">
      <dgm:prSet/>
      <dgm:spPr/>
      <dgm:t>
        <a:bodyPr/>
        <a:lstStyle/>
        <a:p>
          <a:endParaRPr lang="es-ES"/>
        </a:p>
      </dgm:t>
    </dgm:pt>
    <dgm:pt modelId="{857D0FBE-CA4C-4BF3-BB4D-03217C5C7ADB}" type="sibTrans" cxnId="{A5B84D30-70EF-4245-B17E-C4D98A357F5E}">
      <dgm:prSet/>
      <dgm:spPr/>
      <dgm:t>
        <a:bodyPr/>
        <a:lstStyle/>
        <a:p>
          <a:endParaRPr lang="es-ES"/>
        </a:p>
      </dgm:t>
    </dgm:pt>
    <dgm:pt modelId="{471E9767-374C-4451-81BD-10117777C734}">
      <dgm:prSet phldrT="[Texto]" custT="1"/>
      <dgm:spPr/>
      <dgm:t>
        <a:bodyPr/>
        <a:lstStyle/>
        <a:p>
          <a:r>
            <a:rPr lang="es-ES" sz="1600" dirty="0" smtClean="0"/>
            <a:t>09:00</a:t>
          </a:r>
          <a:endParaRPr lang="es-ES" sz="1600" dirty="0"/>
        </a:p>
      </dgm:t>
    </dgm:pt>
    <dgm:pt modelId="{22A7EB77-FB2D-4219-BEB8-FC338441EF3A}" type="parTrans" cxnId="{6E88CD2B-94F9-4D44-B9FF-26C5643EBAF1}">
      <dgm:prSet/>
      <dgm:spPr/>
      <dgm:t>
        <a:bodyPr/>
        <a:lstStyle/>
        <a:p>
          <a:endParaRPr lang="es-ES"/>
        </a:p>
      </dgm:t>
    </dgm:pt>
    <dgm:pt modelId="{D75BA34B-8D2D-49F7-A0AD-61FED3474DDF}" type="sibTrans" cxnId="{6E88CD2B-94F9-4D44-B9FF-26C5643EBAF1}">
      <dgm:prSet/>
      <dgm:spPr/>
      <dgm:t>
        <a:bodyPr/>
        <a:lstStyle/>
        <a:p>
          <a:endParaRPr lang="es-ES"/>
        </a:p>
      </dgm:t>
    </dgm:pt>
    <dgm:pt modelId="{BDCE8E07-2B58-4FBF-A6A1-A4AAC7357CC8}">
      <dgm:prSet phldrT="[Texto]" custT="1"/>
      <dgm:spPr/>
      <dgm:t>
        <a:bodyPr/>
        <a:lstStyle/>
        <a:p>
          <a:r>
            <a:rPr lang="es-ES" sz="1050" dirty="0" smtClean="0">
              <a:hlinkClick xmlns:r="http://schemas.openxmlformats.org/officeDocument/2006/relationships" r:id="rId1" action="ppaction://hlinksldjump"/>
            </a:rPr>
            <a:t>Llamamiento del alumnado</a:t>
          </a:r>
          <a:endParaRPr lang="es-ES" sz="1050" dirty="0"/>
        </a:p>
      </dgm:t>
    </dgm:pt>
    <dgm:pt modelId="{FBA75C8E-4C39-4FA0-A8AE-1FE942D9B5B4}" type="parTrans" cxnId="{36E62064-94D5-48E5-913D-DC5887897BDE}">
      <dgm:prSet/>
      <dgm:spPr/>
      <dgm:t>
        <a:bodyPr/>
        <a:lstStyle/>
        <a:p>
          <a:endParaRPr lang="es-ES"/>
        </a:p>
      </dgm:t>
    </dgm:pt>
    <dgm:pt modelId="{BB55E45E-AA7E-4639-9F9B-A8CED62386BB}" type="sibTrans" cxnId="{36E62064-94D5-48E5-913D-DC5887897BDE}">
      <dgm:prSet/>
      <dgm:spPr/>
      <dgm:t>
        <a:bodyPr/>
        <a:lstStyle/>
        <a:p>
          <a:endParaRPr lang="es-ES"/>
        </a:p>
      </dgm:t>
    </dgm:pt>
    <dgm:pt modelId="{B926649F-9083-430B-88DF-3ECB55746307}">
      <dgm:prSet phldrT="[Texto]" custT="1"/>
      <dgm:spPr/>
      <dgm:t>
        <a:bodyPr/>
        <a:lstStyle/>
        <a:p>
          <a:r>
            <a:rPr lang="es-ES" sz="1600" dirty="0" smtClean="0"/>
            <a:t>09:15</a:t>
          </a:r>
          <a:endParaRPr lang="es-ES" sz="1600" dirty="0"/>
        </a:p>
      </dgm:t>
    </dgm:pt>
    <dgm:pt modelId="{D1BBE36B-5374-4FB9-8626-B8166471ACA2}" type="parTrans" cxnId="{16DD1C98-98D5-4F55-8E17-59410189AEA7}">
      <dgm:prSet/>
      <dgm:spPr/>
      <dgm:t>
        <a:bodyPr/>
        <a:lstStyle/>
        <a:p>
          <a:endParaRPr lang="es-ES"/>
        </a:p>
      </dgm:t>
    </dgm:pt>
    <dgm:pt modelId="{B3BDFFB6-0E86-4672-98FD-BF107DFEF7BD}" type="sibTrans" cxnId="{16DD1C98-98D5-4F55-8E17-59410189AEA7}">
      <dgm:prSet/>
      <dgm:spPr/>
      <dgm:t>
        <a:bodyPr/>
        <a:lstStyle/>
        <a:p>
          <a:endParaRPr lang="es-ES"/>
        </a:p>
      </dgm:t>
    </dgm:pt>
    <dgm:pt modelId="{6FC18BF6-35D7-4BAA-99DF-DA21E367271B}">
      <dgm:prSet phldrT="[Texto]" custT="1"/>
      <dgm:spPr/>
      <dgm:t>
        <a:bodyPr/>
        <a:lstStyle/>
        <a:p>
          <a:r>
            <a:rPr lang="es-ES" sz="1050" dirty="0" smtClean="0"/>
            <a:t>Comienzo de la prueba: Instrucciones</a:t>
          </a:r>
          <a:endParaRPr lang="es-ES" sz="1050" dirty="0"/>
        </a:p>
      </dgm:t>
    </dgm:pt>
    <dgm:pt modelId="{97504C92-27D9-4F12-BEB5-798CA38F2183}" type="parTrans" cxnId="{1C1FC45E-E108-42F5-837C-2DDB75281289}">
      <dgm:prSet/>
      <dgm:spPr/>
      <dgm:t>
        <a:bodyPr/>
        <a:lstStyle/>
        <a:p>
          <a:endParaRPr lang="es-ES"/>
        </a:p>
      </dgm:t>
    </dgm:pt>
    <dgm:pt modelId="{3FE8A6EE-9A07-4F24-8312-D3A90F829495}" type="sibTrans" cxnId="{1C1FC45E-E108-42F5-837C-2DDB75281289}">
      <dgm:prSet/>
      <dgm:spPr/>
      <dgm:t>
        <a:bodyPr/>
        <a:lstStyle/>
        <a:p>
          <a:endParaRPr lang="es-ES"/>
        </a:p>
      </dgm:t>
    </dgm:pt>
    <dgm:pt modelId="{92C07465-ED72-436A-BD19-D92D778F0BEE}">
      <dgm:prSet phldrT="[Texto]" custT="1"/>
      <dgm:spPr/>
      <dgm:t>
        <a:bodyPr/>
        <a:lstStyle/>
        <a:p>
          <a:r>
            <a:rPr lang="es-ES" sz="1600" dirty="0" smtClean="0"/>
            <a:t>09:30</a:t>
          </a:r>
          <a:endParaRPr lang="es-ES" sz="1600" dirty="0"/>
        </a:p>
      </dgm:t>
    </dgm:pt>
    <dgm:pt modelId="{49D3B850-E130-4A1E-A247-8D5F4F845B99}" type="parTrans" cxnId="{664FEA12-74D6-4F74-B698-D6E6A0935B5D}">
      <dgm:prSet/>
      <dgm:spPr/>
      <dgm:t>
        <a:bodyPr/>
        <a:lstStyle/>
        <a:p>
          <a:endParaRPr lang="es-ES"/>
        </a:p>
      </dgm:t>
    </dgm:pt>
    <dgm:pt modelId="{B038D160-C295-40DF-8A3B-759DC18F09CE}" type="sibTrans" cxnId="{664FEA12-74D6-4F74-B698-D6E6A0935B5D}">
      <dgm:prSet/>
      <dgm:spPr/>
      <dgm:t>
        <a:bodyPr/>
        <a:lstStyle/>
        <a:p>
          <a:endParaRPr lang="es-ES"/>
        </a:p>
      </dgm:t>
    </dgm:pt>
    <dgm:pt modelId="{E30EEA08-AE52-42B1-83E1-426208442BB4}">
      <dgm:prSet phldrT="[Texto]" custT="1"/>
      <dgm:spPr/>
      <dgm:t>
        <a:bodyPr/>
        <a:lstStyle/>
        <a:p>
          <a:r>
            <a:rPr lang="es-ES" sz="1050" dirty="0" smtClean="0"/>
            <a:t>1ª parte de la prueba cognitiva</a:t>
          </a:r>
          <a:endParaRPr lang="es-ES" sz="1050" dirty="0"/>
        </a:p>
      </dgm:t>
    </dgm:pt>
    <dgm:pt modelId="{3BDD418B-759A-4CDC-9F2F-9B11A145A4D5}" type="parTrans" cxnId="{BD914EE4-9ACA-4E00-8B42-F859EBEA5BD9}">
      <dgm:prSet/>
      <dgm:spPr/>
      <dgm:t>
        <a:bodyPr/>
        <a:lstStyle/>
        <a:p>
          <a:endParaRPr lang="es-ES"/>
        </a:p>
      </dgm:t>
    </dgm:pt>
    <dgm:pt modelId="{7F569E3E-1C90-48DA-8BF1-6945535BD231}" type="sibTrans" cxnId="{BD914EE4-9ACA-4E00-8B42-F859EBEA5BD9}">
      <dgm:prSet/>
      <dgm:spPr/>
      <dgm:t>
        <a:bodyPr/>
        <a:lstStyle/>
        <a:p>
          <a:endParaRPr lang="es-ES"/>
        </a:p>
      </dgm:t>
    </dgm:pt>
    <dgm:pt modelId="{3E124938-616F-404C-8DE6-C8E79E5C827B}">
      <dgm:prSet phldrT="[Texto]" custT="1"/>
      <dgm:spPr/>
      <dgm:t>
        <a:bodyPr/>
        <a:lstStyle/>
        <a:p>
          <a:r>
            <a:rPr lang="es-ES" sz="1600" dirty="0" smtClean="0"/>
            <a:t>10:30</a:t>
          </a:r>
          <a:endParaRPr lang="es-ES" sz="1600" dirty="0"/>
        </a:p>
      </dgm:t>
    </dgm:pt>
    <dgm:pt modelId="{322A534C-D444-42F5-B4B3-8C986AF1B544}" type="parTrans" cxnId="{70C65753-3079-447D-B8C7-8C85DF2A6D67}">
      <dgm:prSet/>
      <dgm:spPr/>
      <dgm:t>
        <a:bodyPr/>
        <a:lstStyle/>
        <a:p>
          <a:endParaRPr lang="es-ES"/>
        </a:p>
      </dgm:t>
    </dgm:pt>
    <dgm:pt modelId="{54726856-BEC2-4BFD-BB88-3A54E323B9B9}" type="sibTrans" cxnId="{70C65753-3079-447D-B8C7-8C85DF2A6D67}">
      <dgm:prSet/>
      <dgm:spPr/>
      <dgm:t>
        <a:bodyPr/>
        <a:lstStyle/>
        <a:p>
          <a:endParaRPr lang="es-ES"/>
        </a:p>
      </dgm:t>
    </dgm:pt>
    <dgm:pt modelId="{B5DAD454-EA22-40EF-89FA-8004A9E66512}">
      <dgm:prSet phldrT="[Texto]" custT="1"/>
      <dgm:spPr/>
      <dgm:t>
        <a:bodyPr/>
        <a:lstStyle/>
        <a:p>
          <a:r>
            <a:rPr lang="es-ES" sz="1050" dirty="0" smtClean="0"/>
            <a:t>Descanso breve</a:t>
          </a:r>
          <a:endParaRPr lang="es-ES" sz="1050" dirty="0"/>
        </a:p>
      </dgm:t>
    </dgm:pt>
    <dgm:pt modelId="{1473B480-59E9-4673-8BAA-6962DD5884AE}" type="parTrans" cxnId="{2F3C54F5-A8F5-4316-99DB-6CFDE941958C}">
      <dgm:prSet/>
      <dgm:spPr/>
      <dgm:t>
        <a:bodyPr/>
        <a:lstStyle/>
        <a:p>
          <a:endParaRPr lang="es-ES"/>
        </a:p>
      </dgm:t>
    </dgm:pt>
    <dgm:pt modelId="{BEB89AFE-D9F3-4CEF-8188-9090175C6C90}" type="sibTrans" cxnId="{2F3C54F5-A8F5-4316-99DB-6CFDE941958C}">
      <dgm:prSet/>
      <dgm:spPr/>
      <dgm:t>
        <a:bodyPr/>
        <a:lstStyle/>
        <a:p>
          <a:endParaRPr lang="es-ES"/>
        </a:p>
      </dgm:t>
    </dgm:pt>
    <dgm:pt modelId="{703EBC85-9A6D-4BEC-888F-60FCEDC2E10A}">
      <dgm:prSet phldrT="[Texto]" custT="1"/>
      <dgm:spPr/>
      <dgm:t>
        <a:bodyPr/>
        <a:lstStyle/>
        <a:p>
          <a:r>
            <a:rPr lang="es-ES" sz="1600" dirty="0" smtClean="0"/>
            <a:t>10:35</a:t>
          </a:r>
          <a:endParaRPr lang="es-ES" sz="1600" dirty="0"/>
        </a:p>
      </dgm:t>
    </dgm:pt>
    <dgm:pt modelId="{E5F16F70-4DA2-4845-90C8-D41F3B531347}" type="parTrans" cxnId="{2C105425-D9EA-4106-A125-38B8E4E42B20}">
      <dgm:prSet/>
      <dgm:spPr/>
      <dgm:t>
        <a:bodyPr/>
        <a:lstStyle/>
        <a:p>
          <a:endParaRPr lang="es-ES"/>
        </a:p>
      </dgm:t>
    </dgm:pt>
    <dgm:pt modelId="{41FBF1AB-6A95-4C22-8996-1C584BE33C59}" type="sibTrans" cxnId="{2C105425-D9EA-4106-A125-38B8E4E42B20}">
      <dgm:prSet/>
      <dgm:spPr/>
      <dgm:t>
        <a:bodyPr/>
        <a:lstStyle/>
        <a:p>
          <a:endParaRPr lang="es-ES"/>
        </a:p>
      </dgm:t>
    </dgm:pt>
    <dgm:pt modelId="{121855E0-6DE0-4C00-B439-C6C8BAB88C81}">
      <dgm:prSet phldrT="[Texto]" custT="1"/>
      <dgm:spPr/>
      <dgm:t>
        <a:bodyPr/>
        <a:lstStyle/>
        <a:p>
          <a:r>
            <a:rPr lang="es-ES" sz="1050" dirty="0" smtClean="0"/>
            <a:t>2ª parte de la prueba cognitiva</a:t>
          </a:r>
          <a:endParaRPr lang="es-ES" sz="1050" dirty="0"/>
        </a:p>
      </dgm:t>
    </dgm:pt>
    <dgm:pt modelId="{C37D783D-2800-4233-930C-63322340F78E}" type="parTrans" cxnId="{F11A86D0-CCF0-4E2A-ACD8-B3968405C5C4}">
      <dgm:prSet/>
      <dgm:spPr/>
      <dgm:t>
        <a:bodyPr/>
        <a:lstStyle/>
        <a:p>
          <a:endParaRPr lang="es-ES"/>
        </a:p>
      </dgm:t>
    </dgm:pt>
    <dgm:pt modelId="{B01C09C6-77B2-4CF3-964B-99EDC5CD1832}" type="sibTrans" cxnId="{F11A86D0-CCF0-4E2A-ACD8-B3968405C5C4}">
      <dgm:prSet/>
      <dgm:spPr/>
      <dgm:t>
        <a:bodyPr/>
        <a:lstStyle/>
        <a:p>
          <a:endParaRPr lang="es-ES"/>
        </a:p>
      </dgm:t>
    </dgm:pt>
    <dgm:pt modelId="{067D57E8-DC7E-4A27-BD88-EB509F793039}">
      <dgm:prSet phldrT="[Texto]" custT="1"/>
      <dgm:spPr/>
      <dgm:t>
        <a:bodyPr/>
        <a:lstStyle/>
        <a:p>
          <a:r>
            <a:rPr lang="es-ES" sz="1600" dirty="0" smtClean="0"/>
            <a:t>11:35</a:t>
          </a:r>
          <a:endParaRPr lang="es-ES" sz="1600" dirty="0"/>
        </a:p>
      </dgm:t>
    </dgm:pt>
    <dgm:pt modelId="{5BFB1B5C-64B9-4206-ADD4-0A2D6F570FA3}" type="parTrans" cxnId="{01D318C0-391E-46ED-B52F-6D0F3940D795}">
      <dgm:prSet/>
      <dgm:spPr/>
      <dgm:t>
        <a:bodyPr/>
        <a:lstStyle/>
        <a:p>
          <a:endParaRPr lang="es-ES"/>
        </a:p>
      </dgm:t>
    </dgm:pt>
    <dgm:pt modelId="{7470DF75-3231-4574-8D91-FE9FD316B66E}" type="sibTrans" cxnId="{01D318C0-391E-46ED-B52F-6D0F3940D795}">
      <dgm:prSet/>
      <dgm:spPr/>
      <dgm:t>
        <a:bodyPr/>
        <a:lstStyle/>
        <a:p>
          <a:endParaRPr lang="es-ES"/>
        </a:p>
      </dgm:t>
    </dgm:pt>
    <dgm:pt modelId="{47F1E344-CBA9-4D8A-8F2A-29A31E2F633F}">
      <dgm:prSet phldrT="[Texto]" custT="1"/>
      <dgm:spPr/>
      <dgm:t>
        <a:bodyPr/>
        <a:lstStyle/>
        <a:p>
          <a:r>
            <a:rPr lang="es-ES" sz="1050" dirty="0" smtClean="0"/>
            <a:t>Fin de la prueba cognitiva</a:t>
          </a:r>
          <a:endParaRPr lang="es-ES" sz="1050" dirty="0"/>
        </a:p>
      </dgm:t>
    </dgm:pt>
    <dgm:pt modelId="{5EA21084-FFC6-46B0-887B-7E415831C86F}" type="parTrans" cxnId="{CD918B38-22D9-4DB9-B0EE-94BB5A6E42F4}">
      <dgm:prSet/>
      <dgm:spPr/>
      <dgm:t>
        <a:bodyPr/>
        <a:lstStyle/>
        <a:p>
          <a:endParaRPr lang="es-ES"/>
        </a:p>
      </dgm:t>
    </dgm:pt>
    <dgm:pt modelId="{A023458A-281B-40AC-9FF9-294FDCB7C230}" type="sibTrans" cxnId="{CD918B38-22D9-4DB9-B0EE-94BB5A6E42F4}">
      <dgm:prSet/>
      <dgm:spPr/>
      <dgm:t>
        <a:bodyPr/>
        <a:lstStyle/>
        <a:p>
          <a:endParaRPr lang="es-ES"/>
        </a:p>
      </dgm:t>
    </dgm:pt>
    <dgm:pt modelId="{056E6E2F-6871-4A0B-AF82-77AD2984CA73}">
      <dgm:prSet phldrT="[Texto]" custT="1"/>
      <dgm:spPr/>
      <dgm:t>
        <a:bodyPr/>
        <a:lstStyle/>
        <a:p>
          <a:r>
            <a:rPr lang="es-ES" sz="1050" dirty="0" smtClean="0"/>
            <a:t>Descanso largo</a:t>
          </a:r>
          <a:endParaRPr lang="es-ES" sz="1050" dirty="0"/>
        </a:p>
      </dgm:t>
    </dgm:pt>
    <dgm:pt modelId="{A30E352C-ADAF-4FCE-894D-4F60C22277FC}" type="parTrans" cxnId="{9D32CBAD-B66E-4741-9F17-6BB5E6431B2B}">
      <dgm:prSet/>
      <dgm:spPr/>
      <dgm:t>
        <a:bodyPr/>
        <a:lstStyle/>
        <a:p>
          <a:endParaRPr lang="es-ES"/>
        </a:p>
      </dgm:t>
    </dgm:pt>
    <dgm:pt modelId="{2DF6CBA5-AE8A-414E-81EA-C65F9E0663C0}" type="sibTrans" cxnId="{9D32CBAD-B66E-4741-9F17-6BB5E6431B2B}">
      <dgm:prSet/>
      <dgm:spPr/>
      <dgm:t>
        <a:bodyPr/>
        <a:lstStyle/>
        <a:p>
          <a:endParaRPr lang="es-ES"/>
        </a:p>
      </dgm:t>
    </dgm:pt>
    <dgm:pt modelId="{212F2A95-94C2-4F6B-B520-0D96C7C1B3A6}">
      <dgm:prSet phldrT="[Texto]" custT="1"/>
      <dgm:spPr/>
      <dgm:t>
        <a:bodyPr/>
        <a:lstStyle/>
        <a:p>
          <a:r>
            <a:rPr lang="es-ES" sz="1600" dirty="0" smtClean="0"/>
            <a:t>12:00</a:t>
          </a:r>
          <a:endParaRPr lang="es-ES" sz="1600" dirty="0"/>
        </a:p>
      </dgm:t>
    </dgm:pt>
    <dgm:pt modelId="{C3397544-8982-40B2-B5B2-06162A1DA8A3}" type="parTrans" cxnId="{4D90E9AE-10C6-4ED4-86CF-C2280755B411}">
      <dgm:prSet/>
      <dgm:spPr/>
      <dgm:t>
        <a:bodyPr/>
        <a:lstStyle/>
        <a:p>
          <a:endParaRPr lang="es-ES"/>
        </a:p>
      </dgm:t>
    </dgm:pt>
    <dgm:pt modelId="{290DF82A-1347-4E30-ABAA-EF3810A23252}" type="sibTrans" cxnId="{4D90E9AE-10C6-4ED4-86CF-C2280755B411}">
      <dgm:prSet/>
      <dgm:spPr/>
      <dgm:t>
        <a:bodyPr/>
        <a:lstStyle/>
        <a:p>
          <a:endParaRPr lang="es-ES"/>
        </a:p>
      </dgm:t>
    </dgm:pt>
    <dgm:pt modelId="{6517EC34-93E0-4AED-8D78-07CAC14A835D}">
      <dgm:prSet phldrT="[Texto]" custT="1"/>
      <dgm:spPr/>
      <dgm:t>
        <a:bodyPr/>
        <a:lstStyle/>
        <a:p>
          <a:r>
            <a:rPr lang="es-ES" sz="1050" dirty="0" smtClean="0"/>
            <a:t>Comienzo de la sesión de cuestionario</a:t>
          </a:r>
          <a:endParaRPr lang="es-ES" sz="1050" dirty="0"/>
        </a:p>
      </dgm:t>
    </dgm:pt>
    <dgm:pt modelId="{35031285-8A7A-4668-8222-7D0CF39CD447}" type="parTrans" cxnId="{F4DCDB0D-561D-4BF7-9D4D-B3FE86D49C8E}">
      <dgm:prSet/>
      <dgm:spPr/>
      <dgm:t>
        <a:bodyPr/>
        <a:lstStyle/>
        <a:p>
          <a:endParaRPr lang="es-ES"/>
        </a:p>
      </dgm:t>
    </dgm:pt>
    <dgm:pt modelId="{6F83E7C4-EBB5-491A-AAF4-17FAFBF734AA}" type="sibTrans" cxnId="{F4DCDB0D-561D-4BF7-9D4D-B3FE86D49C8E}">
      <dgm:prSet/>
      <dgm:spPr/>
      <dgm:t>
        <a:bodyPr/>
        <a:lstStyle/>
        <a:p>
          <a:endParaRPr lang="es-ES"/>
        </a:p>
      </dgm:t>
    </dgm:pt>
    <dgm:pt modelId="{2F5770A5-C90E-4183-A94A-67014A4548F6}">
      <dgm:prSet phldrT="[Texto]" custT="1"/>
      <dgm:spPr/>
      <dgm:t>
        <a:bodyPr/>
        <a:lstStyle/>
        <a:p>
          <a:r>
            <a:rPr lang="es-ES" sz="1600" dirty="0" smtClean="0"/>
            <a:t>13:15</a:t>
          </a:r>
          <a:endParaRPr lang="es-ES" sz="1600" dirty="0"/>
        </a:p>
      </dgm:t>
    </dgm:pt>
    <dgm:pt modelId="{87C20260-4031-47EB-8245-04F52001CE74}" type="parTrans" cxnId="{043E9560-E4F3-4DC8-AFE2-6BDA77B60E8B}">
      <dgm:prSet/>
      <dgm:spPr/>
      <dgm:t>
        <a:bodyPr/>
        <a:lstStyle/>
        <a:p>
          <a:endParaRPr lang="es-ES"/>
        </a:p>
      </dgm:t>
    </dgm:pt>
    <dgm:pt modelId="{2A9F4223-BC46-4445-AE6B-BE79EAF50838}" type="sibTrans" cxnId="{043E9560-E4F3-4DC8-AFE2-6BDA77B60E8B}">
      <dgm:prSet/>
      <dgm:spPr/>
      <dgm:t>
        <a:bodyPr/>
        <a:lstStyle/>
        <a:p>
          <a:endParaRPr lang="es-ES"/>
        </a:p>
      </dgm:t>
    </dgm:pt>
    <dgm:pt modelId="{0163F2C8-13B2-4FB0-8D1D-6602CCBA29A5}">
      <dgm:prSet phldrT="[Texto]" custT="1"/>
      <dgm:spPr/>
      <dgm:t>
        <a:bodyPr/>
        <a:lstStyle/>
        <a:p>
          <a:r>
            <a:rPr lang="es-ES" sz="1050" dirty="0" smtClean="0"/>
            <a:t>Fin de la prueba</a:t>
          </a:r>
          <a:endParaRPr lang="es-ES" sz="1050" dirty="0"/>
        </a:p>
      </dgm:t>
    </dgm:pt>
    <dgm:pt modelId="{AE39B76C-C750-4924-A6BD-015A8BF725CC}" type="parTrans" cxnId="{C734A1E0-A354-40F3-8657-2B0683CA2C13}">
      <dgm:prSet/>
      <dgm:spPr/>
      <dgm:t>
        <a:bodyPr/>
        <a:lstStyle/>
        <a:p>
          <a:endParaRPr lang="es-ES"/>
        </a:p>
      </dgm:t>
    </dgm:pt>
    <dgm:pt modelId="{9893B306-A73B-44DA-BC3F-EFE9FD28C8C3}" type="sibTrans" cxnId="{C734A1E0-A354-40F3-8657-2B0683CA2C13}">
      <dgm:prSet/>
      <dgm:spPr/>
      <dgm:t>
        <a:bodyPr/>
        <a:lstStyle/>
        <a:p>
          <a:endParaRPr lang="es-ES"/>
        </a:p>
      </dgm:t>
    </dgm:pt>
    <dgm:pt modelId="{3D351074-FA17-45F3-846B-7D5C16E65A12}">
      <dgm:prSet phldrT="[Texto]" custT="1"/>
      <dgm:spPr/>
      <dgm:t>
        <a:bodyPr/>
        <a:lstStyle/>
        <a:p>
          <a:r>
            <a:rPr lang="es-ES" sz="1600" dirty="0" smtClean="0"/>
            <a:t>14:15</a:t>
          </a:r>
          <a:endParaRPr lang="es-ES" sz="1600" dirty="0"/>
        </a:p>
      </dgm:t>
    </dgm:pt>
    <dgm:pt modelId="{E0AB476F-FC2A-4E30-ADC2-09173CF87797}" type="parTrans" cxnId="{D1D7163F-0EA6-4118-8DD8-65E60F8D057F}">
      <dgm:prSet/>
      <dgm:spPr/>
      <dgm:t>
        <a:bodyPr/>
        <a:lstStyle/>
        <a:p>
          <a:endParaRPr lang="es-ES"/>
        </a:p>
      </dgm:t>
    </dgm:pt>
    <dgm:pt modelId="{631CE413-881A-41C6-A995-B28676806B27}" type="sibTrans" cxnId="{D1D7163F-0EA6-4118-8DD8-65E60F8D057F}">
      <dgm:prSet/>
      <dgm:spPr/>
      <dgm:t>
        <a:bodyPr/>
        <a:lstStyle/>
        <a:p>
          <a:endParaRPr lang="es-ES"/>
        </a:p>
      </dgm:t>
    </dgm:pt>
    <dgm:pt modelId="{2814DC60-2446-4A88-8B33-FBF2FC7BC1E6}">
      <dgm:prSet phldrT="[Texto]" custT="1"/>
      <dgm:spPr/>
      <dgm:t>
        <a:bodyPr/>
        <a:lstStyle/>
        <a:p>
          <a:r>
            <a:rPr lang="es-ES" sz="1050" dirty="0" smtClean="0"/>
            <a:t>Fin del envío de datos y la recogida de portátiles</a:t>
          </a:r>
          <a:endParaRPr lang="es-ES" sz="1050" dirty="0"/>
        </a:p>
      </dgm:t>
    </dgm:pt>
    <dgm:pt modelId="{21382FB7-983E-46AE-AB93-2D4E01C47F97}" type="parTrans" cxnId="{49EE9363-F823-418D-9C48-498BF347B547}">
      <dgm:prSet/>
      <dgm:spPr/>
      <dgm:t>
        <a:bodyPr/>
        <a:lstStyle/>
        <a:p>
          <a:endParaRPr lang="es-ES"/>
        </a:p>
      </dgm:t>
    </dgm:pt>
    <dgm:pt modelId="{E84DD7E3-D991-4D87-951A-1715CB96C282}" type="sibTrans" cxnId="{49EE9363-F823-418D-9C48-498BF347B547}">
      <dgm:prSet/>
      <dgm:spPr/>
      <dgm:t>
        <a:bodyPr/>
        <a:lstStyle/>
        <a:p>
          <a:endParaRPr lang="es-ES"/>
        </a:p>
      </dgm:t>
    </dgm:pt>
    <dgm:pt modelId="{96263875-58EB-4001-9164-BA65339B85EA}">
      <dgm:prSet phldrT="[Texto]" custT="1"/>
      <dgm:spPr/>
      <dgm:t>
        <a:bodyPr/>
        <a:lstStyle/>
        <a:p>
          <a:r>
            <a:rPr lang="es-ES" sz="1050" dirty="0" smtClean="0"/>
            <a:t>Los aplicadores abandonan</a:t>
          </a:r>
          <a:r>
            <a:rPr lang="es-ES" sz="900" dirty="0" smtClean="0"/>
            <a:t> el centro</a:t>
          </a:r>
          <a:endParaRPr lang="es-ES" sz="900" dirty="0"/>
        </a:p>
      </dgm:t>
    </dgm:pt>
    <dgm:pt modelId="{6716BF7A-27E9-4180-95E9-05D8AA85E011}" type="parTrans" cxnId="{244D8E50-40B6-48F8-BB62-1062BD6BB97C}">
      <dgm:prSet/>
      <dgm:spPr/>
      <dgm:t>
        <a:bodyPr/>
        <a:lstStyle/>
        <a:p>
          <a:endParaRPr lang="es-ES"/>
        </a:p>
      </dgm:t>
    </dgm:pt>
    <dgm:pt modelId="{656C45C7-3267-4234-9E0B-A6D4CEF3A94A}" type="sibTrans" cxnId="{244D8E50-40B6-48F8-BB62-1062BD6BB97C}">
      <dgm:prSet/>
      <dgm:spPr/>
      <dgm:t>
        <a:bodyPr/>
        <a:lstStyle/>
        <a:p>
          <a:endParaRPr lang="es-ES"/>
        </a:p>
      </dgm:t>
    </dgm:pt>
    <dgm:pt modelId="{29F2BA4E-CB9F-47F4-B5FA-80D376598E86}" type="pres">
      <dgm:prSet presAssocID="{D30BE118-6DEA-47A6-A3C0-A48D71CB1E6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14FD71A-3357-4049-9200-A0CB4901A1E7}" type="pres">
      <dgm:prSet presAssocID="{D30BE118-6DEA-47A6-A3C0-A48D71CB1E64}" presName="arrow" presStyleLbl="bgShp" presStyleIdx="0" presStyleCnt="1"/>
      <dgm:spPr/>
      <dgm:t>
        <a:bodyPr/>
        <a:lstStyle/>
        <a:p>
          <a:endParaRPr lang="es-ES"/>
        </a:p>
      </dgm:t>
    </dgm:pt>
    <dgm:pt modelId="{3607C6CD-7566-4571-8C7D-22188FDB5DA1}" type="pres">
      <dgm:prSet presAssocID="{D30BE118-6DEA-47A6-A3C0-A48D71CB1E64}" presName="points" presStyleCnt="0"/>
      <dgm:spPr/>
      <dgm:t>
        <a:bodyPr/>
        <a:lstStyle/>
        <a:p>
          <a:endParaRPr lang="es-ES"/>
        </a:p>
      </dgm:t>
    </dgm:pt>
    <dgm:pt modelId="{C5DE86F7-FC27-4638-9A0D-037F4C9330F7}" type="pres">
      <dgm:prSet presAssocID="{FC7CBE90-47E7-4B86-8DD5-A4EC0CFE9239}" presName="compositeA" presStyleCnt="0"/>
      <dgm:spPr/>
      <dgm:t>
        <a:bodyPr/>
        <a:lstStyle/>
        <a:p>
          <a:endParaRPr lang="es-ES"/>
        </a:p>
      </dgm:t>
    </dgm:pt>
    <dgm:pt modelId="{0324EEA7-8FD4-41AD-BDA5-BFE8B6D0DE12}" type="pres">
      <dgm:prSet presAssocID="{FC7CBE90-47E7-4B86-8DD5-A4EC0CFE9239}" presName="textA" presStyleLbl="revTx" presStyleIdx="0" presStyleCnt="10" custScaleX="15047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CC458B-9B95-480C-B83B-981B6CC8288C}" type="pres">
      <dgm:prSet presAssocID="{FC7CBE90-47E7-4B86-8DD5-A4EC0CFE9239}" presName="circleA" presStyleLbl="node1" presStyleIdx="0" presStyleCnt="10"/>
      <dgm:spPr/>
      <dgm:t>
        <a:bodyPr/>
        <a:lstStyle/>
        <a:p>
          <a:endParaRPr lang="es-ES"/>
        </a:p>
      </dgm:t>
    </dgm:pt>
    <dgm:pt modelId="{CFCCC193-7DCD-4113-8286-74D794C2319F}" type="pres">
      <dgm:prSet presAssocID="{FC7CBE90-47E7-4B86-8DD5-A4EC0CFE9239}" presName="spaceA" presStyleCnt="0"/>
      <dgm:spPr/>
      <dgm:t>
        <a:bodyPr/>
        <a:lstStyle/>
        <a:p>
          <a:endParaRPr lang="es-ES"/>
        </a:p>
      </dgm:t>
    </dgm:pt>
    <dgm:pt modelId="{908E4552-06A1-4205-8306-DAF7E79F8D6D}" type="pres">
      <dgm:prSet presAssocID="{A1DF3789-67EC-4DFD-BA58-A386E22653A4}" presName="space" presStyleCnt="0"/>
      <dgm:spPr/>
      <dgm:t>
        <a:bodyPr/>
        <a:lstStyle/>
        <a:p>
          <a:endParaRPr lang="es-ES"/>
        </a:p>
      </dgm:t>
    </dgm:pt>
    <dgm:pt modelId="{A53E79E0-FC32-4558-BBB4-DDBFBF0224F4}" type="pres">
      <dgm:prSet presAssocID="{471E9767-374C-4451-81BD-10117777C734}" presName="compositeB" presStyleCnt="0"/>
      <dgm:spPr/>
      <dgm:t>
        <a:bodyPr/>
        <a:lstStyle/>
        <a:p>
          <a:endParaRPr lang="es-ES"/>
        </a:p>
      </dgm:t>
    </dgm:pt>
    <dgm:pt modelId="{442545F7-A2AB-46C1-B35C-C9A63E46C7A7}" type="pres">
      <dgm:prSet presAssocID="{471E9767-374C-4451-81BD-10117777C734}" presName="textB" presStyleLbl="revTx" presStyleIdx="1" presStyleCnt="10" custScaleX="12190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0FA4A3D-BA9B-4336-9F14-322E9DA8173C}" type="pres">
      <dgm:prSet presAssocID="{471E9767-374C-4451-81BD-10117777C734}" presName="circleB" presStyleLbl="node1" presStyleIdx="1" presStyleCnt="10"/>
      <dgm:spPr/>
      <dgm:t>
        <a:bodyPr/>
        <a:lstStyle/>
        <a:p>
          <a:endParaRPr lang="es-ES"/>
        </a:p>
      </dgm:t>
    </dgm:pt>
    <dgm:pt modelId="{00C6B1AA-3CD9-43B3-9678-6B18B36F1DE7}" type="pres">
      <dgm:prSet presAssocID="{471E9767-374C-4451-81BD-10117777C734}" presName="spaceB" presStyleCnt="0"/>
      <dgm:spPr/>
      <dgm:t>
        <a:bodyPr/>
        <a:lstStyle/>
        <a:p>
          <a:endParaRPr lang="es-ES"/>
        </a:p>
      </dgm:t>
    </dgm:pt>
    <dgm:pt modelId="{D5C3C9A0-BF95-4C79-B8A3-3FDB7628F817}" type="pres">
      <dgm:prSet presAssocID="{D75BA34B-8D2D-49F7-A0AD-61FED3474DDF}" presName="space" presStyleCnt="0"/>
      <dgm:spPr/>
      <dgm:t>
        <a:bodyPr/>
        <a:lstStyle/>
        <a:p>
          <a:endParaRPr lang="es-ES"/>
        </a:p>
      </dgm:t>
    </dgm:pt>
    <dgm:pt modelId="{62C09FDC-EDBB-4318-8FA6-8E0C52507F31}" type="pres">
      <dgm:prSet presAssocID="{B926649F-9083-430B-88DF-3ECB55746307}" presName="compositeA" presStyleCnt="0"/>
      <dgm:spPr/>
      <dgm:t>
        <a:bodyPr/>
        <a:lstStyle/>
        <a:p>
          <a:endParaRPr lang="es-ES"/>
        </a:p>
      </dgm:t>
    </dgm:pt>
    <dgm:pt modelId="{55E89524-719C-4754-A971-17BFD675D086}" type="pres">
      <dgm:prSet presAssocID="{B926649F-9083-430B-88DF-3ECB55746307}" presName="textA" presStyleLbl="revTx" presStyleIdx="2" presStyleCnt="10" custScaleX="127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F545625-D997-45B7-9D3B-5D74CC6A809C}" type="pres">
      <dgm:prSet presAssocID="{B926649F-9083-430B-88DF-3ECB55746307}" presName="circleA" presStyleLbl="node1" presStyleIdx="2" presStyleCnt="10"/>
      <dgm:spPr/>
      <dgm:t>
        <a:bodyPr/>
        <a:lstStyle/>
        <a:p>
          <a:endParaRPr lang="es-ES"/>
        </a:p>
      </dgm:t>
    </dgm:pt>
    <dgm:pt modelId="{F252CC6A-A7FF-4DA7-B9A9-D42FAD892C9B}" type="pres">
      <dgm:prSet presAssocID="{B926649F-9083-430B-88DF-3ECB55746307}" presName="spaceA" presStyleCnt="0"/>
      <dgm:spPr/>
      <dgm:t>
        <a:bodyPr/>
        <a:lstStyle/>
        <a:p>
          <a:endParaRPr lang="es-ES"/>
        </a:p>
      </dgm:t>
    </dgm:pt>
    <dgm:pt modelId="{BE61C96A-89A2-41A2-87F0-ACF6522A4AE8}" type="pres">
      <dgm:prSet presAssocID="{B3BDFFB6-0E86-4672-98FD-BF107DFEF7BD}" presName="space" presStyleCnt="0"/>
      <dgm:spPr/>
      <dgm:t>
        <a:bodyPr/>
        <a:lstStyle/>
        <a:p>
          <a:endParaRPr lang="es-ES"/>
        </a:p>
      </dgm:t>
    </dgm:pt>
    <dgm:pt modelId="{B9D22A7D-791D-4051-BC3E-A2D4D99205AD}" type="pres">
      <dgm:prSet presAssocID="{92C07465-ED72-436A-BD19-D92D778F0BEE}" presName="compositeB" presStyleCnt="0"/>
      <dgm:spPr/>
      <dgm:t>
        <a:bodyPr/>
        <a:lstStyle/>
        <a:p>
          <a:endParaRPr lang="es-ES"/>
        </a:p>
      </dgm:t>
    </dgm:pt>
    <dgm:pt modelId="{8B21B434-5FB1-434C-9858-0AC1A0EE745F}" type="pres">
      <dgm:prSet presAssocID="{92C07465-ED72-436A-BD19-D92D778F0BEE}" presName="textB" presStyleLbl="revTx" presStyleIdx="3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8D0DEE-FBD5-47AC-9F59-1EC51461C621}" type="pres">
      <dgm:prSet presAssocID="{92C07465-ED72-436A-BD19-D92D778F0BEE}" presName="circleB" presStyleLbl="node1" presStyleIdx="3" presStyleCnt="10"/>
      <dgm:spPr/>
      <dgm:t>
        <a:bodyPr/>
        <a:lstStyle/>
        <a:p>
          <a:endParaRPr lang="es-ES"/>
        </a:p>
      </dgm:t>
    </dgm:pt>
    <dgm:pt modelId="{9D3ED876-2DF0-4CAD-92AB-EECA514B1C55}" type="pres">
      <dgm:prSet presAssocID="{92C07465-ED72-436A-BD19-D92D778F0BEE}" presName="spaceB" presStyleCnt="0"/>
      <dgm:spPr/>
      <dgm:t>
        <a:bodyPr/>
        <a:lstStyle/>
        <a:p>
          <a:endParaRPr lang="es-ES"/>
        </a:p>
      </dgm:t>
    </dgm:pt>
    <dgm:pt modelId="{B75B9853-5F15-4700-BDCE-1605FC26772D}" type="pres">
      <dgm:prSet presAssocID="{B038D160-C295-40DF-8A3B-759DC18F09CE}" presName="space" presStyleCnt="0"/>
      <dgm:spPr/>
      <dgm:t>
        <a:bodyPr/>
        <a:lstStyle/>
        <a:p>
          <a:endParaRPr lang="es-ES"/>
        </a:p>
      </dgm:t>
    </dgm:pt>
    <dgm:pt modelId="{A8F7A511-D645-4C94-8633-3C202479F90A}" type="pres">
      <dgm:prSet presAssocID="{3E124938-616F-404C-8DE6-C8E79E5C827B}" presName="compositeA" presStyleCnt="0"/>
      <dgm:spPr/>
      <dgm:t>
        <a:bodyPr/>
        <a:lstStyle/>
        <a:p>
          <a:endParaRPr lang="es-ES"/>
        </a:p>
      </dgm:t>
    </dgm:pt>
    <dgm:pt modelId="{4E4F18E9-D3F4-43B2-8A07-495AFB109EB5}" type="pres">
      <dgm:prSet presAssocID="{3E124938-616F-404C-8DE6-C8E79E5C827B}" presName="textA" presStyleLbl="revTx" presStyleIdx="4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D55C550-7795-4DB2-B62E-40DB580A38B8}" type="pres">
      <dgm:prSet presAssocID="{3E124938-616F-404C-8DE6-C8E79E5C827B}" presName="circleA" presStyleLbl="node1" presStyleIdx="4" presStyleCnt="10"/>
      <dgm:spPr/>
      <dgm:t>
        <a:bodyPr/>
        <a:lstStyle/>
        <a:p>
          <a:endParaRPr lang="es-ES"/>
        </a:p>
      </dgm:t>
    </dgm:pt>
    <dgm:pt modelId="{7EBB26AA-3850-4F2F-A076-CD54053E569A}" type="pres">
      <dgm:prSet presAssocID="{3E124938-616F-404C-8DE6-C8E79E5C827B}" presName="spaceA" presStyleCnt="0"/>
      <dgm:spPr/>
      <dgm:t>
        <a:bodyPr/>
        <a:lstStyle/>
        <a:p>
          <a:endParaRPr lang="es-ES"/>
        </a:p>
      </dgm:t>
    </dgm:pt>
    <dgm:pt modelId="{A2BA7473-85F5-4F11-B302-A819A23263ED}" type="pres">
      <dgm:prSet presAssocID="{54726856-BEC2-4BFD-BB88-3A54E323B9B9}" presName="space" presStyleCnt="0"/>
      <dgm:spPr/>
      <dgm:t>
        <a:bodyPr/>
        <a:lstStyle/>
        <a:p>
          <a:endParaRPr lang="es-ES"/>
        </a:p>
      </dgm:t>
    </dgm:pt>
    <dgm:pt modelId="{4345E8A4-6973-4C35-82E9-5759CCC82AA2}" type="pres">
      <dgm:prSet presAssocID="{703EBC85-9A6D-4BEC-888F-60FCEDC2E10A}" presName="compositeB" presStyleCnt="0"/>
      <dgm:spPr/>
      <dgm:t>
        <a:bodyPr/>
        <a:lstStyle/>
        <a:p>
          <a:endParaRPr lang="es-ES"/>
        </a:p>
      </dgm:t>
    </dgm:pt>
    <dgm:pt modelId="{FCAC01BA-41B1-4D62-874A-9EA0B5AF4259}" type="pres">
      <dgm:prSet presAssocID="{703EBC85-9A6D-4BEC-888F-60FCEDC2E10A}" presName="textB" presStyleLbl="revTx" presStyleIdx="5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1A707A8-2614-4FC5-B869-7AB74BC0C217}" type="pres">
      <dgm:prSet presAssocID="{703EBC85-9A6D-4BEC-888F-60FCEDC2E10A}" presName="circleB" presStyleLbl="node1" presStyleIdx="5" presStyleCnt="10"/>
      <dgm:spPr/>
      <dgm:t>
        <a:bodyPr/>
        <a:lstStyle/>
        <a:p>
          <a:endParaRPr lang="es-ES"/>
        </a:p>
      </dgm:t>
    </dgm:pt>
    <dgm:pt modelId="{82594FDD-09C6-4A5E-AD23-09D27C7C48D6}" type="pres">
      <dgm:prSet presAssocID="{703EBC85-9A6D-4BEC-888F-60FCEDC2E10A}" presName="spaceB" presStyleCnt="0"/>
      <dgm:spPr/>
      <dgm:t>
        <a:bodyPr/>
        <a:lstStyle/>
        <a:p>
          <a:endParaRPr lang="es-ES"/>
        </a:p>
      </dgm:t>
    </dgm:pt>
    <dgm:pt modelId="{DA918419-6AF8-43EA-9539-D619B9FEBE1E}" type="pres">
      <dgm:prSet presAssocID="{41FBF1AB-6A95-4C22-8996-1C584BE33C59}" presName="space" presStyleCnt="0"/>
      <dgm:spPr/>
      <dgm:t>
        <a:bodyPr/>
        <a:lstStyle/>
        <a:p>
          <a:endParaRPr lang="es-ES"/>
        </a:p>
      </dgm:t>
    </dgm:pt>
    <dgm:pt modelId="{B52A9EFF-8937-4F88-9985-9DEB2746B4A6}" type="pres">
      <dgm:prSet presAssocID="{067D57E8-DC7E-4A27-BD88-EB509F793039}" presName="compositeA" presStyleCnt="0"/>
      <dgm:spPr/>
      <dgm:t>
        <a:bodyPr/>
        <a:lstStyle/>
        <a:p>
          <a:endParaRPr lang="es-ES"/>
        </a:p>
      </dgm:t>
    </dgm:pt>
    <dgm:pt modelId="{759D972E-8D33-471D-9573-6B8B3C4D955B}" type="pres">
      <dgm:prSet presAssocID="{067D57E8-DC7E-4A27-BD88-EB509F793039}" presName="textA" presStyleLbl="revTx" presStyleIdx="6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5E63F4D-974D-4B74-904E-D7A7AC2AE22D}" type="pres">
      <dgm:prSet presAssocID="{067D57E8-DC7E-4A27-BD88-EB509F793039}" presName="circleA" presStyleLbl="node1" presStyleIdx="6" presStyleCnt="10"/>
      <dgm:spPr/>
      <dgm:t>
        <a:bodyPr/>
        <a:lstStyle/>
        <a:p>
          <a:endParaRPr lang="es-ES"/>
        </a:p>
      </dgm:t>
    </dgm:pt>
    <dgm:pt modelId="{17D5F98C-6B40-430C-804E-2B067EDCC49D}" type="pres">
      <dgm:prSet presAssocID="{067D57E8-DC7E-4A27-BD88-EB509F793039}" presName="spaceA" presStyleCnt="0"/>
      <dgm:spPr/>
      <dgm:t>
        <a:bodyPr/>
        <a:lstStyle/>
        <a:p>
          <a:endParaRPr lang="es-ES"/>
        </a:p>
      </dgm:t>
    </dgm:pt>
    <dgm:pt modelId="{F4F6D8B3-5F67-454B-99DF-082BC66E2450}" type="pres">
      <dgm:prSet presAssocID="{7470DF75-3231-4574-8D91-FE9FD316B66E}" presName="space" presStyleCnt="0"/>
      <dgm:spPr/>
      <dgm:t>
        <a:bodyPr/>
        <a:lstStyle/>
        <a:p>
          <a:endParaRPr lang="es-ES"/>
        </a:p>
      </dgm:t>
    </dgm:pt>
    <dgm:pt modelId="{3FDBDB09-BBC0-4ADC-BC2E-8C28EE8ACCB1}" type="pres">
      <dgm:prSet presAssocID="{212F2A95-94C2-4F6B-B520-0D96C7C1B3A6}" presName="compositeB" presStyleCnt="0"/>
      <dgm:spPr/>
      <dgm:t>
        <a:bodyPr/>
        <a:lstStyle/>
        <a:p>
          <a:endParaRPr lang="es-ES"/>
        </a:p>
      </dgm:t>
    </dgm:pt>
    <dgm:pt modelId="{C3D621ED-2C5A-4E6F-BFB7-0B9E848937F2}" type="pres">
      <dgm:prSet presAssocID="{212F2A95-94C2-4F6B-B520-0D96C7C1B3A6}" presName="textB" presStyleLbl="revTx" presStyleIdx="7" presStyleCnt="10" custScaleX="12899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E7E98-1005-4E88-8D26-B80ED459F28D}" type="pres">
      <dgm:prSet presAssocID="{212F2A95-94C2-4F6B-B520-0D96C7C1B3A6}" presName="circleB" presStyleLbl="node1" presStyleIdx="7" presStyleCnt="10"/>
      <dgm:spPr/>
      <dgm:t>
        <a:bodyPr/>
        <a:lstStyle/>
        <a:p>
          <a:endParaRPr lang="es-ES"/>
        </a:p>
      </dgm:t>
    </dgm:pt>
    <dgm:pt modelId="{179BF258-CBB0-4721-AA4F-6F8611C9727A}" type="pres">
      <dgm:prSet presAssocID="{212F2A95-94C2-4F6B-B520-0D96C7C1B3A6}" presName="spaceB" presStyleCnt="0"/>
      <dgm:spPr/>
      <dgm:t>
        <a:bodyPr/>
        <a:lstStyle/>
        <a:p>
          <a:endParaRPr lang="es-ES"/>
        </a:p>
      </dgm:t>
    </dgm:pt>
    <dgm:pt modelId="{ECEDDAF4-1DF4-4B7F-AC43-E731E8AFACC6}" type="pres">
      <dgm:prSet presAssocID="{290DF82A-1347-4E30-ABAA-EF3810A23252}" presName="space" presStyleCnt="0"/>
      <dgm:spPr/>
      <dgm:t>
        <a:bodyPr/>
        <a:lstStyle/>
        <a:p>
          <a:endParaRPr lang="es-ES"/>
        </a:p>
      </dgm:t>
    </dgm:pt>
    <dgm:pt modelId="{442F6B16-6AA2-4FE9-B7EE-27A1D0E1B26C}" type="pres">
      <dgm:prSet presAssocID="{2F5770A5-C90E-4183-A94A-67014A4548F6}" presName="compositeA" presStyleCnt="0"/>
      <dgm:spPr/>
      <dgm:t>
        <a:bodyPr/>
        <a:lstStyle/>
        <a:p>
          <a:endParaRPr lang="es-ES"/>
        </a:p>
      </dgm:t>
    </dgm:pt>
    <dgm:pt modelId="{7864ABBC-360B-4AE8-AF68-8ED825199C46}" type="pres">
      <dgm:prSet presAssocID="{2F5770A5-C90E-4183-A94A-67014A4548F6}" presName="textA" presStyleLbl="revTx" presStyleIdx="8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C659EE5-588A-4F6E-9943-2BB44B828C66}" type="pres">
      <dgm:prSet presAssocID="{2F5770A5-C90E-4183-A94A-67014A4548F6}" presName="circleA" presStyleLbl="node1" presStyleIdx="8" presStyleCnt="10"/>
      <dgm:spPr/>
      <dgm:t>
        <a:bodyPr/>
        <a:lstStyle/>
        <a:p>
          <a:endParaRPr lang="es-ES"/>
        </a:p>
      </dgm:t>
    </dgm:pt>
    <dgm:pt modelId="{95894601-61D0-4079-AD5E-82D5CB36A01E}" type="pres">
      <dgm:prSet presAssocID="{2F5770A5-C90E-4183-A94A-67014A4548F6}" presName="spaceA" presStyleCnt="0"/>
      <dgm:spPr/>
      <dgm:t>
        <a:bodyPr/>
        <a:lstStyle/>
        <a:p>
          <a:endParaRPr lang="es-ES"/>
        </a:p>
      </dgm:t>
    </dgm:pt>
    <dgm:pt modelId="{96C98892-EF51-421E-87E7-18853D08E92E}" type="pres">
      <dgm:prSet presAssocID="{2A9F4223-BC46-4445-AE6B-BE79EAF50838}" presName="space" presStyleCnt="0"/>
      <dgm:spPr/>
      <dgm:t>
        <a:bodyPr/>
        <a:lstStyle/>
        <a:p>
          <a:endParaRPr lang="es-ES"/>
        </a:p>
      </dgm:t>
    </dgm:pt>
    <dgm:pt modelId="{3677A262-23E4-4B03-8A49-538674A00F54}" type="pres">
      <dgm:prSet presAssocID="{3D351074-FA17-45F3-846B-7D5C16E65A12}" presName="compositeB" presStyleCnt="0"/>
      <dgm:spPr/>
      <dgm:t>
        <a:bodyPr/>
        <a:lstStyle/>
        <a:p>
          <a:endParaRPr lang="es-ES"/>
        </a:p>
      </dgm:t>
    </dgm:pt>
    <dgm:pt modelId="{37FE5D03-F38F-4244-B08B-D7334843761F}" type="pres">
      <dgm:prSet presAssocID="{3D351074-FA17-45F3-846B-7D5C16E65A12}" presName="textB" presStyleLbl="revTx" presStyleIdx="9" presStyleCnt="1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8702B75-2C67-49E8-9705-4F8B1EF8D4EA}" type="pres">
      <dgm:prSet presAssocID="{3D351074-FA17-45F3-846B-7D5C16E65A12}" presName="circleB" presStyleLbl="node1" presStyleIdx="9" presStyleCnt="10"/>
      <dgm:spPr/>
      <dgm:t>
        <a:bodyPr/>
        <a:lstStyle/>
        <a:p>
          <a:endParaRPr lang="es-ES"/>
        </a:p>
      </dgm:t>
    </dgm:pt>
    <dgm:pt modelId="{4DA775AD-6E39-4EC2-8336-A5053FBB7ECA}" type="pres">
      <dgm:prSet presAssocID="{3D351074-FA17-45F3-846B-7D5C16E65A12}" presName="spaceB" presStyleCnt="0"/>
      <dgm:spPr/>
      <dgm:t>
        <a:bodyPr/>
        <a:lstStyle/>
        <a:p>
          <a:endParaRPr lang="es-ES"/>
        </a:p>
      </dgm:t>
    </dgm:pt>
  </dgm:ptLst>
  <dgm:cxnLst>
    <dgm:cxn modelId="{16DD1C98-98D5-4F55-8E17-59410189AEA7}" srcId="{D30BE118-6DEA-47A6-A3C0-A48D71CB1E64}" destId="{B926649F-9083-430B-88DF-3ECB55746307}" srcOrd="2" destOrd="0" parTransId="{D1BBE36B-5374-4FB9-8626-B8166471ACA2}" sibTransId="{B3BDFFB6-0E86-4672-98FD-BF107DFEF7BD}"/>
    <dgm:cxn modelId="{D18D4710-13B7-4CD6-B7FF-F8DC5C17BBCC}" type="presOf" srcId="{471E9767-374C-4451-81BD-10117777C734}" destId="{442545F7-A2AB-46C1-B35C-C9A63E46C7A7}" srcOrd="0" destOrd="0" presId="urn:microsoft.com/office/officeart/2005/8/layout/hProcess11"/>
    <dgm:cxn modelId="{CD918B38-22D9-4DB9-B0EE-94BB5A6E42F4}" srcId="{067D57E8-DC7E-4A27-BD88-EB509F793039}" destId="{47F1E344-CBA9-4D8A-8F2A-29A31E2F633F}" srcOrd="0" destOrd="0" parTransId="{5EA21084-FFC6-46B0-887B-7E415831C86F}" sibTransId="{A023458A-281B-40AC-9FF9-294FDCB7C230}"/>
    <dgm:cxn modelId="{2C105425-D9EA-4106-A125-38B8E4E42B20}" srcId="{D30BE118-6DEA-47A6-A3C0-A48D71CB1E64}" destId="{703EBC85-9A6D-4BEC-888F-60FCEDC2E10A}" srcOrd="5" destOrd="0" parTransId="{E5F16F70-4DA2-4845-90C8-D41F3B531347}" sibTransId="{41FBF1AB-6A95-4C22-8996-1C584BE33C59}"/>
    <dgm:cxn modelId="{36E62064-94D5-48E5-913D-DC5887897BDE}" srcId="{471E9767-374C-4451-81BD-10117777C734}" destId="{BDCE8E07-2B58-4FBF-A6A1-A4AAC7357CC8}" srcOrd="0" destOrd="0" parTransId="{FBA75C8E-4C39-4FA0-A8AE-1FE942D9B5B4}" sibTransId="{BB55E45E-AA7E-4639-9F9B-A8CED62386BB}"/>
    <dgm:cxn modelId="{125BBF99-FD7C-4165-AE14-043660EAAEAE}" type="presOf" srcId="{067D57E8-DC7E-4A27-BD88-EB509F793039}" destId="{759D972E-8D33-471D-9573-6B8B3C4D955B}" srcOrd="0" destOrd="0" presId="urn:microsoft.com/office/officeart/2005/8/layout/hProcess11"/>
    <dgm:cxn modelId="{3D07C645-06BA-4FE5-BA32-7061B7F580B1}" type="presOf" srcId="{6FC18BF6-35D7-4BAA-99DF-DA21E367271B}" destId="{55E89524-719C-4754-A971-17BFD675D086}" srcOrd="0" destOrd="1" presId="urn:microsoft.com/office/officeart/2005/8/layout/hProcess11"/>
    <dgm:cxn modelId="{F11A86D0-CCF0-4E2A-ACD8-B3968405C5C4}" srcId="{703EBC85-9A6D-4BEC-888F-60FCEDC2E10A}" destId="{121855E0-6DE0-4C00-B439-C6C8BAB88C81}" srcOrd="0" destOrd="0" parTransId="{C37D783D-2800-4233-930C-63322340F78E}" sibTransId="{B01C09C6-77B2-4CF3-964B-99EDC5CD1832}"/>
    <dgm:cxn modelId="{76D60A1C-BB4A-434F-A0D4-6C49E4E209C1}" type="presOf" srcId="{92C07465-ED72-436A-BD19-D92D778F0BEE}" destId="{8B21B434-5FB1-434C-9858-0AC1A0EE745F}" srcOrd="0" destOrd="0" presId="urn:microsoft.com/office/officeart/2005/8/layout/hProcess11"/>
    <dgm:cxn modelId="{C52BC555-D60D-495F-AB6C-084287532BC7}" type="presOf" srcId="{2814DC60-2446-4A88-8B33-FBF2FC7BC1E6}" destId="{37FE5D03-F38F-4244-B08B-D7334843761F}" srcOrd="0" destOrd="1" presId="urn:microsoft.com/office/officeart/2005/8/layout/hProcess11"/>
    <dgm:cxn modelId="{01D318C0-391E-46ED-B52F-6D0F3940D795}" srcId="{D30BE118-6DEA-47A6-A3C0-A48D71CB1E64}" destId="{067D57E8-DC7E-4A27-BD88-EB509F793039}" srcOrd="6" destOrd="0" parTransId="{5BFB1B5C-64B9-4206-ADD4-0A2D6F570FA3}" sibTransId="{7470DF75-3231-4574-8D91-FE9FD316B66E}"/>
    <dgm:cxn modelId="{4D90E9AE-10C6-4ED4-86CF-C2280755B411}" srcId="{D30BE118-6DEA-47A6-A3C0-A48D71CB1E64}" destId="{212F2A95-94C2-4F6B-B520-0D96C7C1B3A6}" srcOrd="7" destOrd="0" parTransId="{C3397544-8982-40B2-B5B2-06162A1DA8A3}" sibTransId="{290DF82A-1347-4E30-ABAA-EF3810A23252}"/>
    <dgm:cxn modelId="{F2F07896-3BE9-404D-B531-F904D9A9BAB6}" type="presOf" srcId="{B926649F-9083-430B-88DF-3ECB55746307}" destId="{55E89524-719C-4754-A971-17BFD675D086}" srcOrd="0" destOrd="0" presId="urn:microsoft.com/office/officeart/2005/8/layout/hProcess11"/>
    <dgm:cxn modelId="{BDDAF346-FAD9-40E7-9A78-3130AE466AED}" type="presOf" srcId="{B5DAD454-EA22-40EF-89FA-8004A9E66512}" destId="{4E4F18E9-D3F4-43B2-8A07-495AFB109EB5}" srcOrd="0" destOrd="1" presId="urn:microsoft.com/office/officeart/2005/8/layout/hProcess11"/>
    <dgm:cxn modelId="{2F3C54F5-A8F5-4316-99DB-6CFDE941958C}" srcId="{3E124938-616F-404C-8DE6-C8E79E5C827B}" destId="{B5DAD454-EA22-40EF-89FA-8004A9E66512}" srcOrd="0" destOrd="0" parTransId="{1473B480-59E9-4673-8BAA-6962DD5884AE}" sibTransId="{BEB89AFE-D9F3-4CEF-8188-9090175C6C90}"/>
    <dgm:cxn modelId="{ABAD9A98-416F-45C0-BBE9-EB0F321A8A9D}" type="presOf" srcId="{D30BE118-6DEA-47A6-A3C0-A48D71CB1E64}" destId="{29F2BA4E-CB9F-47F4-B5FA-80D376598E86}" srcOrd="0" destOrd="0" presId="urn:microsoft.com/office/officeart/2005/8/layout/hProcess11"/>
    <dgm:cxn modelId="{EBA948A4-0F7A-435F-8502-14947D297DCA}" type="presOf" srcId="{FC7CBE90-47E7-4B86-8DD5-A4EC0CFE9239}" destId="{0324EEA7-8FD4-41AD-BDA5-BFE8B6D0DE12}" srcOrd="0" destOrd="0" presId="urn:microsoft.com/office/officeart/2005/8/layout/hProcess11"/>
    <dgm:cxn modelId="{051B194F-7E00-4192-B8FB-91B43D4F6D0D}" type="presOf" srcId="{3D351074-FA17-45F3-846B-7D5C16E65A12}" destId="{37FE5D03-F38F-4244-B08B-D7334843761F}" srcOrd="0" destOrd="0" presId="urn:microsoft.com/office/officeart/2005/8/layout/hProcess11"/>
    <dgm:cxn modelId="{D1D7163F-0EA6-4118-8DD8-65E60F8D057F}" srcId="{D30BE118-6DEA-47A6-A3C0-A48D71CB1E64}" destId="{3D351074-FA17-45F3-846B-7D5C16E65A12}" srcOrd="9" destOrd="0" parTransId="{E0AB476F-FC2A-4E30-ADC2-09173CF87797}" sibTransId="{631CE413-881A-41C6-A995-B28676806B27}"/>
    <dgm:cxn modelId="{1C1FC45E-E108-42F5-837C-2DDB75281289}" srcId="{B926649F-9083-430B-88DF-3ECB55746307}" destId="{6FC18BF6-35D7-4BAA-99DF-DA21E367271B}" srcOrd="0" destOrd="0" parTransId="{97504C92-27D9-4F12-BEB5-798CA38F2183}" sibTransId="{3FE8A6EE-9A07-4F24-8312-D3A90F829495}"/>
    <dgm:cxn modelId="{9D32CBAD-B66E-4741-9F17-6BB5E6431B2B}" srcId="{067D57E8-DC7E-4A27-BD88-EB509F793039}" destId="{056E6E2F-6871-4A0B-AF82-77AD2984CA73}" srcOrd="1" destOrd="0" parTransId="{A30E352C-ADAF-4FCE-894D-4F60C22277FC}" sibTransId="{2DF6CBA5-AE8A-414E-81EA-C65F9E0663C0}"/>
    <dgm:cxn modelId="{B2EA6A95-3C9B-4B66-AB09-15395CC2FFFD}" type="presOf" srcId="{3E124938-616F-404C-8DE6-C8E79E5C827B}" destId="{4E4F18E9-D3F4-43B2-8A07-495AFB109EB5}" srcOrd="0" destOrd="0" presId="urn:microsoft.com/office/officeart/2005/8/layout/hProcess11"/>
    <dgm:cxn modelId="{244D8E50-40B6-48F8-BB62-1062BD6BB97C}" srcId="{3D351074-FA17-45F3-846B-7D5C16E65A12}" destId="{96263875-58EB-4001-9164-BA65339B85EA}" srcOrd="1" destOrd="0" parTransId="{6716BF7A-27E9-4180-95E9-05D8AA85E011}" sibTransId="{656C45C7-3267-4234-9E0B-A6D4CEF3A94A}"/>
    <dgm:cxn modelId="{99F70873-21CB-492E-A590-F3AC1C16489D}" type="presOf" srcId="{703EBC85-9A6D-4BEC-888F-60FCEDC2E10A}" destId="{FCAC01BA-41B1-4D62-874A-9EA0B5AF4259}" srcOrd="0" destOrd="0" presId="urn:microsoft.com/office/officeart/2005/8/layout/hProcess11"/>
    <dgm:cxn modelId="{70C65753-3079-447D-B8C7-8C85DF2A6D67}" srcId="{D30BE118-6DEA-47A6-A3C0-A48D71CB1E64}" destId="{3E124938-616F-404C-8DE6-C8E79E5C827B}" srcOrd="4" destOrd="0" parTransId="{322A534C-D444-42F5-B4B3-8C986AF1B544}" sibTransId="{54726856-BEC2-4BFD-BB88-3A54E323B9B9}"/>
    <dgm:cxn modelId="{BF84A9EC-FE01-4A6C-8787-44B6CB8C0D29}" type="presOf" srcId="{6517EC34-93E0-4AED-8D78-07CAC14A835D}" destId="{C3D621ED-2C5A-4E6F-BFB7-0B9E848937F2}" srcOrd="0" destOrd="1" presId="urn:microsoft.com/office/officeart/2005/8/layout/hProcess11"/>
    <dgm:cxn modelId="{F1ABB778-FA99-4BB9-BBE1-222D2A85DA28}" type="presOf" srcId="{47F1E344-CBA9-4D8A-8F2A-29A31E2F633F}" destId="{759D972E-8D33-471D-9573-6B8B3C4D955B}" srcOrd="0" destOrd="1" presId="urn:microsoft.com/office/officeart/2005/8/layout/hProcess11"/>
    <dgm:cxn modelId="{08C77D79-2100-401E-9153-ACF1C9D64C3E}" type="presOf" srcId="{88180D41-10BE-44AD-B03A-0BF2AB6B998F}" destId="{0324EEA7-8FD4-41AD-BDA5-BFE8B6D0DE12}" srcOrd="0" destOrd="1" presId="urn:microsoft.com/office/officeart/2005/8/layout/hProcess11"/>
    <dgm:cxn modelId="{BD914EE4-9ACA-4E00-8B42-F859EBEA5BD9}" srcId="{92C07465-ED72-436A-BD19-D92D778F0BEE}" destId="{E30EEA08-AE52-42B1-83E1-426208442BB4}" srcOrd="0" destOrd="0" parTransId="{3BDD418B-759A-4CDC-9F2F-9B11A145A4D5}" sibTransId="{7F569E3E-1C90-48DA-8BF1-6945535BD231}"/>
    <dgm:cxn modelId="{0E1AB3BE-E6A2-4832-AF04-13E6F3DD1F10}" srcId="{FC7CBE90-47E7-4B86-8DD5-A4EC0CFE9239}" destId="{88180D41-10BE-44AD-B03A-0BF2AB6B998F}" srcOrd="0" destOrd="0" parTransId="{FF61AAF0-DB3A-42CE-A75A-7387BE2C07D9}" sibTransId="{BF0ABA8A-3AC7-4F58-A974-4E2D1487C036}"/>
    <dgm:cxn modelId="{49EE9363-F823-418D-9C48-498BF347B547}" srcId="{3D351074-FA17-45F3-846B-7D5C16E65A12}" destId="{2814DC60-2446-4A88-8B33-FBF2FC7BC1E6}" srcOrd="0" destOrd="0" parTransId="{21382FB7-983E-46AE-AB93-2D4E01C47F97}" sibTransId="{E84DD7E3-D991-4D87-951A-1715CB96C282}"/>
    <dgm:cxn modelId="{14387DA7-99DB-434B-A29F-C483B1770BCA}" type="presOf" srcId="{056E6E2F-6871-4A0B-AF82-77AD2984CA73}" destId="{759D972E-8D33-471D-9573-6B8B3C4D955B}" srcOrd="0" destOrd="2" presId="urn:microsoft.com/office/officeart/2005/8/layout/hProcess11"/>
    <dgm:cxn modelId="{D2D20B13-1404-435C-B9EB-BCF6B1617B60}" type="presOf" srcId="{0163F2C8-13B2-4FB0-8D1D-6602CCBA29A5}" destId="{7864ABBC-360B-4AE8-AF68-8ED825199C46}" srcOrd="0" destOrd="1" presId="urn:microsoft.com/office/officeart/2005/8/layout/hProcess11"/>
    <dgm:cxn modelId="{6E88CD2B-94F9-4D44-B9FF-26C5643EBAF1}" srcId="{D30BE118-6DEA-47A6-A3C0-A48D71CB1E64}" destId="{471E9767-374C-4451-81BD-10117777C734}" srcOrd="1" destOrd="0" parTransId="{22A7EB77-FB2D-4219-BEB8-FC338441EF3A}" sibTransId="{D75BA34B-8D2D-49F7-A0AD-61FED3474DDF}"/>
    <dgm:cxn modelId="{F4DCDB0D-561D-4BF7-9D4D-B3FE86D49C8E}" srcId="{212F2A95-94C2-4F6B-B520-0D96C7C1B3A6}" destId="{6517EC34-93E0-4AED-8D78-07CAC14A835D}" srcOrd="0" destOrd="0" parTransId="{35031285-8A7A-4668-8222-7D0CF39CD447}" sibTransId="{6F83E7C4-EBB5-491A-AAF4-17FAFBF734AA}"/>
    <dgm:cxn modelId="{043E9560-E4F3-4DC8-AFE2-6BDA77B60E8B}" srcId="{D30BE118-6DEA-47A6-A3C0-A48D71CB1E64}" destId="{2F5770A5-C90E-4183-A94A-67014A4548F6}" srcOrd="8" destOrd="0" parTransId="{87C20260-4031-47EB-8245-04F52001CE74}" sibTransId="{2A9F4223-BC46-4445-AE6B-BE79EAF50838}"/>
    <dgm:cxn modelId="{D304F579-5C77-4155-9784-3C07FE8D7777}" type="presOf" srcId="{212F2A95-94C2-4F6B-B520-0D96C7C1B3A6}" destId="{C3D621ED-2C5A-4E6F-BFB7-0B9E848937F2}" srcOrd="0" destOrd="0" presId="urn:microsoft.com/office/officeart/2005/8/layout/hProcess11"/>
    <dgm:cxn modelId="{664FEA12-74D6-4F74-B698-D6E6A0935B5D}" srcId="{D30BE118-6DEA-47A6-A3C0-A48D71CB1E64}" destId="{92C07465-ED72-436A-BD19-D92D778F0BEE}" srcOrd="3" destOrd="0" parTransId="{49D3B850-E130-4A1E-A247-8D5F4F845B99}" sibTransId="{B038D160-C295-40DF-8A3B-759DC18F09CE}"/>
    <dgm:cxn modelId="{A5B84D30-70EF-4245-B17E-C4D98A357F5E}" srcId="{FC7CBE90-47E7-4B86-8DD5-A4EC0CFE9239}" destId="{AA4B528F-3916-495A-B6F2-ED4B52E1B71B}" srcOrd="1" destOrd="0" parTransId="{01AE24FE-BBA2-4669-9017-72FDD47CDEB3}" sibTransId="{857D0FBE-CA4C-4BF3-BB4D-03217C5C7ADB}"/>
    <dgm:cxn modelId="{90368702-CD43-4F5D-A753-3244A268E056}" srcId="{D30BE118-6DEA-47A6-A3C0-A48D71CB1E64}" destId="{FC7CBE90-47E7-4B86-8DD5-A4EC0CFE9239}" srcOrd="0" destOrd="0" parTransId="{04250C53-F48C-400D-9E64-E2BC0613B2C1}" sibTransId="{A1DF3789-67EC-4DFD-BA58-A386E22653A4}"/>
    <dgm:cxn modelId="{C734A1E0-A354-40F3-8657-2B0683CA2C13}" srcId="{2F5770A5-C90E-4183-A94A-67014A4548F6}" destId="{0163F2C8-13B2-4FB0-8D1D-6602CCBA29A5}" srcOrd="0" destOrd="0" parTransId="{AE39B76C-C750-4924-A6BD-015A8BF725CC}" sibTransId="{9893B306-A73B-44DA-BC3F-EFE9FD28C8C3}"/>
    <dgm:cxn modelId="{D5CC9829-37FB-4414-A947-4CABF5D25576}" type="presOf" srcId="{121855E0-6DE0-4C00-B439-C6C8BAB88C81}" destId="{FCAC01BA-41B1-4D62-874A-9EA0B5AF4259}" srcOrd="0" destOrd="1" presId="urn:microsoft.com/office/officeart/2005/8/layout/hProcess11"/>
    <dgm:cxn modelId="{7314835E-3E0C-4B9A-9865-60EC656C4CC7}" type="presOf" srcId="{E30EEA08-AE52-42B1-83E1-426208442BB4}" destId="{8B21B434-5FB1-434C-9858-0AC1A0EE745F}" srcOrd="0" destOrd="1" presId="urn:microsoft.com/office/officeart/2005/8/layout/hProcess11"/>
    <dgm:cxn modelId="{FEE30229-B2FC-42D0-B125-896F7292A347}" type="presOf" srcId="{2F5770A5-C90E-4183-A94A-67014A4548F6}" destId="{7864ABBC-360B-4AE8-AF68-8ED825199C46}" srcOrd="0" destOrd="0" presId="urn:microsoft.com/office/officeart/2005/8/layout/hProcess11"/>
    <dgm:cxn modelId="{1A9DAF01-70FE-41CD-9038-05F325985DCE}" type="presOf" srcId="{AA4B528F-3916-495A-B6F2-ED4B52E1B71B}" destId="{0324EEA7-8FD4-41AD-BDA5-BFE8B6D0DE12}" srcOrd="0" destOrd="2" presId="urn:microsoft.com/office/officeart/2005/8/layout/hProcess11"/>
    <dgm:cxn modelId="{CF791A3D-3B0A-4DE1-8A40-A749C9CC8630}" type="presOf" srcId="{96263875-58EB-4001-9164-BA65339B85EA}" destId="{37FE5D03-F38F-4244-B08B-D7334843761F}" srcOrd="0" destOrd="2" presId="urn:microsoft.com/office/officeart/2005/8/layout/hProcess11"/>
    <dgm:cxn modelId="{688A945B-09BC-4AF4-86D0-A84760B68633}" type="presOf" srcId="{BDCE8E07-2B58-4FBF-A6A1-A4AAC7357CC8}" destId="{442545F7-A2AB-46C1-B35C-C9A63E46C7A7}" srcOrd="0" destOrd="1" presId="urn:microsoft.com/office/officeart/2005/8/layout/hProcess11"/>
    <dgm:cxn modelId="{BBC2B4FC-3AEB-44A8-98A9-331E982CB311}" type="presParOf" srcId="{29F2BA4E-CB9F-47F4-B5FA-80D376598E86}" destId="{B14FD71A-3357-4049-9200-A0CB4901A1E7}" srcOrd="0" destOrd="0" presId="urn:microsoft.com/office/officeart/2005/8/layout/hProcess11"/>
    <dgm:cxn modelId="{38E9AF41-D3D4-4894-98B6-C1113E629E95}" type="presParOf" srcId="{29F2BA4E-CB9F-47F4-B5FA-80D376598E86}" destId="{3607C6CD-7566-4571-8C7D-22188FDB5DA1}" srcOrd="1" destOrd="0" presId="urn:microsoft.com/office/officeart/2005/8/layout/hProcess11"/>
    <dgm:cxn modelId="{F84F6F99-558E-4F87-9F86-CEAB26620E4D}" type="presParOf" srcId="{3607C6CD-7566-4571-8C7D-22188FDB5DA1}" destId="{C5DE86F7-FC27-4638-9A0D-037F4C9330F7}" srcOrd="0" destOrd="0" presId="urn:microsoft.com/office/officeart/2005/8/layout/hProcess11"/>
    <dgm:cxn modelId="{CF6C6B21-D7D2-4519-8F5A-79183814204A}" type="presParOf" srcId="{C5DE86F7-FC27-4638-9A0D-037F4C9330F7}" destId="{0324EEA7-8FD4-41AD-BDA5-BFE8B6D0DE12}" srcOrd="0" destOrd="0" presId="urn:microsoft.com/office/officeart/2005/8/layout/hProcess11"/>
    <dgm:cxn modelId="{7573C23A-3812-48D6-BE42-54A99524128D}" type="presParOf" srcId="{C5DE86F7-FC27-4638-9A0D-037F4C9330F7}" destId="{74CC458B-9B95-480C-B83B-981B6CC8288C}" srcOrd="1" destOrd="0" presId="urn:microsoft.com/office/officeart/2005/8/layout/hProcess11"/>
    <dgm:cxn modelId="{3F284B8E-B27B-40AF-A2D6-5E5438DF590B}" type="presParOf" srcId="{C5DE86F7-FC27-4638-9A0D-037F4C9330F7}" destId="{CFCCC193-7DCD-4113-8286-74D794C2319F}" srcOrd="2" destOrd="0" presId="urn:microsoft.com/office/officeart/2005/8/layout/hProcess11"/>
    <dgm:cxn modelId="{075915B7-B897-4151-AFFD-2B174F2B0EEE}" type="presParOf" srcId="{3607C6CD-7566-4571-8C7D-22188FDB5DA1}" destId="{908E4552-06A1-4205-8306-DAF7E79F8D6D}" srcOrd="1" destOrd="0" presId="urn:microsoft.com/office/officeart/2005/8/layout/hProcess11"/>
    <dgm:cxn modelId="{7D0D0F45-A3C4-4B06-BD0D-F7A9FB9BE26F}" type="presParOf" srcId="{3607C6CD-7566-4571-8C7D-22188FDB5DA1}" destId="{A53E79E0-FC32-4558-BBB4-DDBFBF0224F4}" srcOrd="2" destOrd="0" presId="urn:microsoft.com/office/officeart/2005/8/layout/hProcess11"/>
    <dgm:cxn modelId="{5DC025A8-2F74-4746-A845-9FA2D966AF65}" type="presParOf" srcId="{A53E79E0-FC32-4558-BBB4-DDBFBF0224F4}" destId="{442545F7-A2AB-46C1-B35C-C9A63E46C7A7}" srcOrd="0" destOrd="0" presId="urn:microsoft.com/office/officeart/2005/8/layout/hProcess11"/>
    <dgm:cxn modelId="{28B5382B-20E9-4B44-9903-67E57D3B2B2C}" type="presParOf" srcId="{A53E79E0-FC32-4558-BBB4-DDBFBF0224F4}" destId="{50FA4A3D-BA9B-4336-9F14-322E9DA8173C}" srcOrd="1" destOrd="0" presId="urn:microsoft.com/office/officeart/2005/8/layout/hProcess11"/>
    <dgm:cxn modelId="{5F0F4236-D554-46E3-B335-0B5475FB6B4D}" type="presParOf" srcId="{A53E79E0-FC32-4558-BBB4-DDBFBF0224F4}" destId="{00C6B1AA-3CD9-43B3-9678-6B18B36F1DE7}" srcOrd="2" destOrd="0" presId="urn:microsoft.com/office/officeart/2005/8/layout/hProcess11"/>
    <dgm:cxn modelId="{A0AAE63C-A05F-4F3D-957B-77AACBA0167D}" type="presParOf" srcId="{3607C6CD-7566-4571-8C7D-22188FDB5DA1}" destId="{D5C3C9A0-BF95-4C79-B8A3-3FDB7628F817}" srcOrd="3" destOrd="0" presId="urn:microsoft.com/office/officeart/2005/8/layout/hProcess11"/>
    <dgm:cxn modelId="{736223C7-51A0-461F-BAD8-7BB207B2D0B9}" type="presParOf" srcId="{3607C6CD-7566-4571-8C7D-22188FDB5DA1}" destId="{62C09FDC-EDBB-4318-8FA6-8E0C52507F31}" srcOrd="4" destOrd="0" presId="urn:microsoft.com/office/officeart/2005/8/layout/hProcess11"/>
    <dgm:cxn modelId="{729C5AAC-4C5E-4144-BDD6-EC6BF8C092C6}" type="presParOf" srcId="{62C09FDC-EDBB-4318-8FA6-8E0C52507F31}" destId="{55E89524-719C-4754-A971-17BFD675D086}" srcOrd="0" destOrd="0" presId="urn:microsoft.com/office/officeart/2005/8/layout/hProcess11"/>
    <dgm:cxn modelId="{77A5B232-24B3-4D1E-B5D2-5DD7979B6A79}" type="presParOf" srcId="{62C09FDC-EDBB-4318-8FA6-8E0C52507F31}" destId="{AF545625-D997-45B7-9D3B-5D74CC6A809C}" srcOrd="1" destOrd="0" presId="urn:microsoft.com/office/officeart/2005/8/layout/hProcess11"/>
    <dgm:cxn modelId="{9847B9EE-34C4-46F7-B0C1-AEB005A275BC}" type="presParOf" srcId="{62C09FDC-EDBB-4318-8FA6-8E0C52507F31}" destId="{F252CC6A-A7FF-4DA7-B9A9-D42FAD892C9B}" srcOrd="2" destOrd="0" presId="urn:microsoft.com/office/officeart/2005/8/layout/hProcess11"/>
    <dgm:cxn modelId="{7BB66061-E640-4C79-B7C3-A5F0EA2EDE74}" type="presParOf" srcId="{3607C6CD-7566-4571-8C7D-22188FDB5DA1}" destId="{BE61C96A-89A2-41A2-87F0-ACF6522A4AE8}" srcOrd="5" destOrd="0" presId="urn:microsoft.com/office/officeart/2005/8/layout/hProcess11"/>
    <dgm:cxn modelId="{BF92DDF2-15E5-4B2C-8122-57CA20E85FA2}" type="presParOf" srcId="{3607C6CD-7566-4571-8C7D-22188FDB5DA1}" destId="{B9D22A7D-791D-4051-BC3E-A2D4D99205AD}" srcOrd="6" destOrd="0" presId="urn:microsoft.com/office/officeart/2005/8/layout/hProcess11"/>
    <dgm:cxn modelId="{668B827D-E8E0-4834-A493-E0E9D1711AC8}" type="presParOf" srcId="{B9D22A7D-791D-4051-BC3E-A2D4D99205AD}" destId="{8B21B434-5FB1-434C-9858-0AC1A0EE745F}" srcOrd="0" destOrd="0" presId="urn:microsoft.com/office/officeart/2005/8/layout/hProcess11"/>
    <dgm:cxn modelId="{84FA6EEF-6200-4770-800C-D4F6ACF473F1}" type="presParOf" srcId="{B9D22A7D-791D-4051-BC3E-A2D4D99205AD}" destId="{DF8D0DEE-FBD5-47AC-9F59-1EC51461C621}" srcOrd="1" destOrd="0" presId="urn:microsoft.com/office/officeart/2005/8/layout/hProcess11"/>
    <dgm:cxn modelId="{49B7B0DC-4E82-4F0E-AC35-C548F76412DA}" type="presParOf" srcId="{B9D22A7D-791D-4051-BC3E-A2D4D99205AD}" destId="{9D3ED876-2DF0-4CAD-92AB-EECA514B1C55}" srcOrd="2" destOrd="0" presId="urn:microsoft.com/office/officeart/2005/8/layout/hProcess11"/>
    <dgm:cxn modelId="{299E78DC-EA8C-42D0-8881-B215FDC4FEDE}" type="presParOf" srcId="{3607C6CD-7566-4571-8C7D-22188FDB5DA1}" destId="{B75B9853-5F15-4700-BDCE-1605FC26772D}" srcOrd="7" destOrd="0" presId="urn:microsoft.com/office/officeart/2005/8/layout/hProcess11"/>
    <dgm:cxn modelId="{F3F88174-B94F-4BEC-9B2F-2F21464904EB}" type="presParOf" srcId="{3607C6CD-7566-4571-8C7D-22188FDB5DA1}" destId="{A8F7A511-D645-4C94-8633-3C202479F90A}" srcOrd="8" destOrd="0" presId="urn:microsoft.com/office/officeart/2005/8/layout/hProcess11"/>
    <dgm:cxn modelId="{8F588C93-A6D8-45B9-9E8A-39FE689E1E9C}" type="presParOf" srcId="{A8F7A511-D645-4C94-8633-3C202479F90A}" destId="{4E4F18E9-D3F4-43B2-8A07-495AFB109EB5}" srcOrd="0" destOrd="0" presId="urn:microsoft.com/office/officeart/2005/8/layout/hProcess11"/>
    <dgm:cxn modelId="{015B88B5-8EB8-4171-B0AF-339339020948}" type="presParOf" srcId="{A8F7A511-D645-4C94-8633-3C202479F90A}" destId="{CD55C550-7795-4DB2-B62E-40DB580A38B8}" srcOrd="1" destOrd="0" presId="urn:microsoft.com/office/officeart/2005/8/layout/hProcess11"/>
    <dgm:cxn modelId="{F677D2A4-2A01-4DE5-92EF-269872EAE434}" type="presParOf" srcId="{A8F7A511-D645-4C94-8633-3C202479F90A}" destId="{7EBB26AA-3850-4F2F-A076-CD54053E569A}" srcOrd="2" destOrd="0" presId="urn:microsoft.com/office/officeart/2005/8/layout/hProcess11"/>
    <dgm:cxn modelId="{45F536FC-800D-4270-A056-7D69BECE5E90}" type="presParOf" srcId="{3607C6CD-7566-4571-8C7D-22188FDB5DA1}" destId="{A2BA7473-85F5-4F11-B302-A819A23263ED}" srcOrd="9" destOrd="0" presId="urn:microsoft.com/office/officeart/2005/8/layout/hProcess11"/>
    <dgm:cxn modelId="{B95C16A7-9A4F-441F-94D2-D9F4C500CEF9}" type="presParOf" srcId="{3607C6CD-7566-4571-8C7D-22188FDB5DA1}" destId="{4345E8A4-6973-4C35-82E9-5759CCC82AA2}" srcOrd="10" destOrd="0" presId="urn:microsoft.com/office/officeart/2005/8/layout/hProcess11"/>
    <dgm:cxn modelId="{D39B0CF2-0562-457B-9C88-072BEC0E961E}" type="presParOf" srcId="{4345E8A4-6973-4C35-82E9-5759CCC82AA2}" destId="{FCAC01BA-41B1-4D62-874A-9EA0B5AF4259}" srcOrd="0" destOrd="0" presId="urn:microsoft.com/office/officeart/2005/8/layout/hProcess11"/>
    <dgm:cxn modelId="{BF7FC705-3B3F-4D40-A9AE-A0D8962029C0}" type="presParOf" srcId="{4345E8A4-6973-4C35-82E9-5759CCC82AA2}" destId="{71A707A8-2614-4FC5-B869-7AB74BC0C217}" srcOrd="1" destOrd="0" presId="urn:microsoft.com/office/officeart/2005/8/layout/hProcess11"/>
    <dgm:cxn modelId="{3D45ED17-77E2-4BE4-AEBD-A2F052D599D4}" type="presParOf" srcId="{4345E8A4-6973-4C35-82E9-5759CCC82AA2}" destId="{82594FDD-09C6-4A5E-AD23-09D27C7C48D6}" srcOrd="2" destOrd="0" presId="urn:microsoft.com/office/officeart/2005/8/layout/hProcess11"/>
    <dgm:cxn modelId="{851E37C0-3AE8-4409-8F86-9BD64CD0110A}" type="presParOf" srcId="{3607C6CD-7566-4571-8C7D-22188FDB5DA1}" destId="{DA918419-6AF8-43EA-9539-D619B9FEBE1E}" srcOrd="11" destOrd="0" presId="urn:microsoft.com/office/officeart/2005/8/layout/hProcess11"/>
    <dgm:cxn modelId="{FA2586F5-6CA9-4DE9-96E3-AD4EFA4CDD60}" type="presParOf" srcId="{3607C6CD-7566-4571-8C7D-22188FDB5DA1}" destId="{B52A9EFF-8937-4F88-9985-9DEB2746B4A6}" srcOrd="12" destOrd="0" presId="urn:microsoft.com/office/officeart/2005/8/layout/hProcess11"/>
    <dgm:cxn modelId="{BA5017F2-A2C9-4FB8-8CD1-F42CB9CB44FA}" type="presParOf" srcId="{B52A9EFF-8937-4F88-9985-9DEB2746B4A6}" destId="{759D972E-8D33-471D-9573-6B8B3C4D955B}" srcOrd="0" destOrd="0" presId="urn:microsoft.com/office/officeart/2005/8/layout/hProcess11"/>
    <dgm:cxn modelId="{E2FA16BC-C46E-44F9-AE6D-44B717DAE975}" type="presParOf" srcId="{B52A9EFF-8937-4F88-9985-9DEB2746B4A6}" destId="{85E63F4D-974D-4B74-904E-D7A7AC2AE22D}" srcOrd="1" destOrd="0" presId="urn:microsoft.com/office/officeart/2005/8/layout/hProcess11"/>
    <dgm:cxn modelId="{38F6737C-4A60-4789-8C56-FB05F11497A9}" type="presParOf" srcId="{B52A9EFF-8937-4F88-9985-9DEB2746B4A6}" destId="{17D5F98C-6B40-430C-804E-2B067EDCC49D}" srcOrd="2" destOrd="0" presId="urn:microsoft.com/office/officeart/2005/8/layout/hProcess11"/>
    <dgm:cxn modelId="{2563D8CD-B0D2-47D7-86E6-BF842010DDFF}" type="presParOf" srcId="{3607C6CD-7566-4571-8C7D-22188FDB5DA1}" destId="{F4F6D8B3-5F67-454B-99DF-082BC66E2450}" srcOrd="13" destOrd="0" presId="urn:microsoft.com/office/officeart/2005/8/layout/hProcess11"/>
    <dgm:cxn modelId="{9042396B-6E5F-4F2E-94E7-817C807C7DB0}" type="presParOf" srcId="{3607C6CD-7566-4571-8C7D-22188FDB5DA1}" destId="{3FDBDB09-BBC0-4ADC-BC2E-8C28EE8ACCB1}" srcOrd="14" destOrd="0" presId="urn:microsoft.com/office/officeart/2005/8/layout/hProcess11"/>
    <dgm:cxn modelId="{966D8AAC-AE3F-4FB0-98E5-7935906981F7}" type="presParOf" srcId="{3FDBDB09-BBC0-4ADC-BC2E-8C28EE8ACCB1}" destId="{C3D621ED-2C5A-4E6F-BFB7-0B9E848937F2}" srcOrd="0" destOrd="0" presId="urn:microsoft.com/office/officeart/2005/8/layout/hProcess11"/>
    <dgm:cxn modelId="{5CE7E73F-5914-4C5E-BBBB-C19D09811D64}" type="presParOf" srcId="{3FDBDB09-BBC0-4ADC-BC2E-8C28EE8ACCB1}" destId="{A8DE7E98-1005-4E88-8D26-B80ED459F28D}" srcOrd="1" destOrd="0" presId="urn:microsoft.com/office/officeart/2005/8/layout/hProcess11"/>
    <dgm:cxn modelId="{5DE3EF82-F2AA-41E4-9E18-7C4EFCEF0EA8}" type="presParOf" srcId="{3FDBDB09-BBC0-4ADC-BC2E-8C28EE8ACCB1}" destId="{179BF258-CBB0-4721-AA4F-6F8611C9727A}" srcOrd="2" destOrd="0" presId="urn:microsoft.com/office/officeart/2005/8/layout/hProcess11"/>
    <dgm:cxn modelId="{73362AF1-2ED2-4BBB-8CC5-C5144BC93362}" type="presParOf" srcId="{3607C6CD-7566-4571-8C7D-22188FDB5DA1}" destId="{ECEDDAF4-1DF4-4B7F-AC43-E731E8AFACC6}" srcOrd="15" destOrd="0" presId="urn:microsoft.com/office/officeart/2005/8/layout/hProcess11"/>
    <dgm:cxn modelId="{BB579D9D-2DDA-4828-8E6E-1D347DCE2C0D}" type="presParOf" srcId="{3607C6CD-7566-4571-8C7D-22188FDB5DA1}" destId="{442F6B16-6AA2-4FE9-B7EE-27A1D0E1B26C}" srcOrd="16" destOrd="0" presId="urn:microsoft.com/office/officeart/2005/8/layout/hProcess11"/>
    <dgm:cxn modelId="{68E8E07C-DE2F-4A23-A3DC-769488A988EC}" type="presParOf" srcId="{442F6B16-6AA2-4FE9-B7EE-27A1D0E1B26C}" destId="{7864ABBC-360B-4AE8-AF68-8ED825199C46}" srcOrd="0" destOrd="0" presId="urn:microsoft.com/office/officeart/2005/8/layout/hProcess11"/>
    <dgm:cxn modelId="{AD62245A-3CA0-47AD-86DC-B3AE04DD53C2}" type="presParOf" srcId="{442F6B16-6AA2-4FE9-B7EE-27A1D0E1B26C}" destId="{0C659EE5-588A-4F6E-9943-2BB44B828C66}" srcOrd="1" destOrd="0" presId="urn:microsoft.com/office/officeart/2005/8/layout/hProcess11"/>
    <dgm:cxn modelId="{3967BB44-5036-4162-B51A-5C40D5151940}" type="presParOf" srcId="{442F6B16-6AA2-4FE9-B7EE-27A1D0E1B26C}" destId="{95894601-61D0-4079-AD5E-82D5CB36A01E}" srcOrd="2" destOrd="0" presId="urn:microsoft.com/office/officeart/2005/8/layout/hProcess11"/>
    <dgm:cxn modelId="{6FE98E70-0D02-43A8-8358-EF4C0B25CC9E}" type="presParOf" srcId="{3607C6CD-7566-4571-8C7D-22188FDB5DA1}" destId="{96C98892-EF51-421E-87E7-18853D08E92E}" srcOrd="17" destOrd="0" presId="urn:microsoft.com/office/officeart/2005/8/layout/hProcess11"/>
    <dgm:cxn modelId="{767F2189-EE98-479E-AE23-197D3CF62174}" type="presParOf" srcId="{3607C6CD-7566-4571-8C7D-22188FDB5DA1}" destId="{3677A262-23E4-4B03-8A49-538674A00F54}" srcOrd="18" destOrd="0" presId="urn:microsoft.com/office/officeart/2005/8/layout/hProcess11"/>
    <dgm:cxn modelId="{E4D7095E-E89B-4630-8F6C-ABB8EABEF2DB}" type="presParOf" srcId="{3677A262-23E4-4B03-8A49-538674A00F54}" destId="{37FE5D03-F38F-4244-B08B-D7334843761F}" srcOrd="0" destOrd="0" presId="urn:microsoft.com/office/officeart/2005/8/layout/hProcess11"/>
    <dgm:cxn modelId="{B5461DB4-2BAF-489C-A64D-61E697809CE1}" type="presParOf" srcId="{3677A262-23E4-4B03-8A49-538674A00F54}" destId="{B8702B75-2C67-49E8-9705-4F8B1EF8D4EA}" srcOrd="1" destOrd="0" presId="urn:microsoft.com/office/officeart/2005/8/layout/hProcess11"/>
    <dgm:cxn modelId="{77E1B8BA-9500-4E1F-8477-9AD39CEC2F9C}" type="presParOf" srcId="{3677A262-23E4-4B03-8A49-538674A00F54}" destId="{4DA775AD-6E39-4EC2-8336-A5053FBB7EC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4FD71A-3357-4049-9200-A0CB4901A1E7}">
      <dsp:nvSpPr>
        <dsp:cNvPr id="0" name=""/>
        <dsp:cNvSpPr/>
      </dsp:nvSpPr>
      <dsp:spPr>
        <a:xfrm>
          <a:off x="0" y="1651298"/>
          <a:ext cx="12075459" cy="2201731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324EEA7-8FD4-41AD-BDA5-BFE8B6D0DE12}">
      <dsp:nvSpPr>
        <dsp:cNvPr id="0" name=""/>
        <dsp:cNvSpPr/>
      </dsp:nvSpPr>
      <dsp:spPr>
        <a:xfrm>
          <a:off x="1222" y="0"/>
          <a:ext cx="1393363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08:00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Llegada de aplicadores al centro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Instalación de portátiles</a:t>
          </a:r>
          <a:endParaRPr lang="es-ES" sz="1050" kern="1200" dirty="0"/>
        </a:p>
      </dsp:txBody>
      <dsp:txXfrm>
        <a:off x="1222" y="0"/>
        <a:ext cx="1393363" cy="2201731"/>
      </dsp:txXfrm>
    </dsp:sp>
    <dsp:sp modelId="{74CC458B-9B95-480C-B83B-981B6CC8288C}">
      <dsp:nvSpPr>
        <dsp:cNvPr id="0" name=""/>
        <dsp:cNvSpPr/>
      </dsp:nvSpPr>
      <dsp:spPr>
        <a:xfrm>
          <a:off x="422687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42545F7-A2AB-46C1-B35C-C9A63E46C7A7}">
      <dsp:nvSpPr>
        <dsp:cNvPr id="0" name=""/>
        <dsp:cNvSpPr/>
      </dsp:nvSpPr>
      <dsp:spPr>
        <a:xfrm>
          <a:off x="1440885" y="3302597"/>
          <a:ext cx="1128860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09:00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>
              <a:hlinkClick xmlns:r="http://schemas.openxmlformats.org/officeDocument/2006/relationships" r:id=""/>
            </a:rPr>
            <a:t>Llamamiento del alumnado</a:t>
          </a:r>
          <a:endParaRPr lang="es-ES" sz="1050" kern="1200" dirty="0"/>
        </a:p>
      </dsp:txBody>
      <dsp:txXfrm>
        <a:off x="1440885" y="3302597"/>
        <a:ext cx="1128860" cy="2201731"/>
      </dsp:txXfrm>
    </dsp:sp>
    <dsp:sp modelId="{50FA4A3D-BA9B-4336-9F14-322E9DA8173C}">
      <dsp:nvSpPr>
        <dsp:cNvPr id="0" name=""/>
        <dsp:cNvSpPr/>
      </dsp:nvSpPr>
      <dsp:spPr>
        <a:xfrm>
          <a:off x="1730099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E89524-719C-4754-A971-17BFD675D086}">
      <dsp:nvSpPr>
        <dsp:cNvPr id="0" name=""/>
        <dsp:cNvSpPr/>
      </dsp:nvSpPr>
      <dsp:spPr>
        <a:xfrm>
          <a:off x="2616046" y="0"/>
          <a:ext cx="1176021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09:15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Comienzo de la prueba: Instrucciones</a:t>
          </a:r>
          <a:endParaRPr lang="es-ES" sz="1050" kern="1200" dirty="0"/>
        </a:p>
      </dsp:txBody>
      <dsp:txXfrm>
        <a:off x="2616046" y="0"/>
        <a:ext cx="1176021" cy="2201731"/>
      </dsp:txXfrm>
    </dsp:sp>
    <dsp:sp modelId="{AF545625-D997-45B7-9D3B-5D74CC6A809C}">
      <dsp:nvSpPr>
        <dsp:cNvPr id="0" name=""/>
        <dsp:cNvSpPr/>
      </dsp:nvSpPr>
      <dsp:spPr>
        <a:xfrm>
          <a:off x="2928840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B21B434-5FB1-434C-9858-0AC1A0EE745F}">
      <dsp:nvSpPr>
        <dsp:cNvPr id="0" name=""/>
        <dsp:cNvSpPr/>
      </dsp:nvSpPr>
      <dsp:spPr>
        <a:xfrm>
          <a:off x="3838368" y="3302597"/>
          <a:ext cx="926001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09:30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1ª parte de la prueba cognitiva</a:t>
          </a:r>
          <a:endParaRPr lang="es-ES" sz="1050" kern="1200" dirty="0"/>
        </a:p>
      </dsp:txBody>
      <dsp:txXfrm>
        <a:off x="3838368" y="3302597"/>
        <a:ext cx="926001" cy="2201731"/>
      </dsp:txXfrm>
    </dsp:sp>
    <dsp:sp modelId="{DF8D0DEE-FBD5-47AC-9F59-1EC51461C621}">
      <dsp:nvSpPr>
        <dsp:cNvPr id="0" name=""/>
        <dsp:cNvSpPr/>
      </dsp:nvSpPr>
      <dsp:spPr>
        <a:xfrm>
          <a:off x="4026152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E4F18E9-D3F4-43B2-8A07-495AFB109EB5}">
      <dsp:nvSpPr>
        <dsp:cNvPr id="0" name=""/>
        <dsp:cNvSpPr/>
      </dsp:nvSpPr>
      <dsp:spPr>
        <a:xfrm>
          <a:off x="4810669" y="0"/>
          <a:ext cx="926001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10:30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Descanso breve</a:t>
          </a:r>
          <a:endParaRPr lang="es-ES" sz="1050" kern="1200" dirty="0"/>
        </a:p>
      </dsp:txBody>
      <dsp:txXfrm>
        <a:off x="4810669" y="0"/>
        <a:ext cx="926001" cy="2201731"/>
      </dsp:txXfrm>
    </dsp:sp>
    <dsp:sp modelId="{CD55C550-7795-4DB2-B62E-40DB580A38B8}">
      <dsp:nvSpPr>
        <dsp:cNvPr id="0" name=""/>
        <dsp:cNvSpPr/>
      </dsp:nvSpPr>
      <dsp:spPr>
        <a:xfrm>
          <a:off x="4998453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FCAC01BA-41B1-4D62-874A-9EA0B5AF4259}">
      <dsp:nvSpPr>
        <dsp:cNvPr id="0" name=""/>
        <dsp:cNvSpPr/>
      </dsp:nvSpPr>
      <dsp:spPr>
        <a:xfrm>
          <a:off x="5782971" y="3302597"/>
          <a:ext cx="926001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10:35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2ª parte de la prueba cognitiva</a:t>
          </a:r>
          <a:endParaRPr lang="es-ES" sz="1050" kern="1200" dirty="0"/>
        </a:p>
      </dsp:txBody>
      <dsp:txXfrm>
        <a:off x="5782971" y="3302597"/>
        <a:ext cx="926001" cy="2201731"/>
      </dsp:txXfrm>
    </dsp:sp>
    <dsp:sp modelId="{71A707A8-2614-4FC5-B869-7AB74BC0C217}">
      <dsp:nvSpPr>
        <dsp:cNvPr id="0" name=""/>
        <dsp:cNvSpPr/>
      </dsp:nvSpPr>
      <dsp:spPr>
        <a:xfrm>
          <a:off x="5970755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9D972E-8D33-471D-9573-6B8B3C4D955B}">
      <dsp:nvSpPr>
        <dsp:cNvPr id="0" name=""/>
        <dsp:cNvSpPr/>
      </dsp:nvSpPr>
      <dsp:spPr>
        <a:xfrm>
          <a:off x="6755272" y="0"/>
          <a:ext cx="926001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11:35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Fin de la prueba cognitiva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Descanso largo</a:t>
          </a:r>
          <a:endParaRPr lang="es-ES" sz="1050" kern="1200" dirty="0"/>
        </a:p>
      </dsp:txBody>
      <dsp:txXfrm>
        <a:off x="6755272" y="0"/>
        <a:ext cx="926001" cy="2201731"/>
      </dsp:txXfrm>
    </dsp:sp>
    <dsp:sp modelId="{85E63F4D-974D-4B74-904E-D7A7AC2AE22D}">
      <dsp:nvSpPr>
        <dsp:cNvPr id="0" name=""/>
        <dsp:cNvSpPr/>
      </dsp:nvSpPr>
      <dsp:spPr>
        <a:xfrm>
          <a:off x="6943056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3D621ED-2C5A-4E6F-BFB7-0B9E848937F2}">
      <dsp:nvSpPr>
        <dsp:cNvPr id="0" name=""/>
        <dsp:cNvSpPr/>
      </dsp:nvSpPr>
      <dsp:spPr>
        <a:xfrm>
          <a:off x="7727574" y="3302597"/>
          <a:ext cx="1194514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12:00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Comienzo de la sesión de cuestionario</a:t>
          </a:r>
          <a:endParaRPr lang="es-ES" sz="1050" kern="1200" dirty="0"/>
        </a:p>
      </dsp:txBody>
      <dsp:txXfrm>
        <a:off x="7727574" y="3302597"/>
        <a:ext cx="1194514" cy="2201731"/>
      </dsp:txXfrm>
    </dsp:sp>
    <dsp:sp modelId="{A8DE7E98-1005-4E88-8D26-B80ED459F28D}">
      <dsp:nvSpPr>
        <dsp:cNvPr id="0" name=""/>
        <dsp:cNvSpPr/>
      </dsp:nvSpPr>
      <dsp:spPr>
        <a:xfrm>
          <a:off x="8049614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864ABBC-360B-4AE8-AF68-8ED825199C46}">
      <dsp:nvSpPr>
        <dsp:cNvPr id="0" name=""/>
        <dsp:cNvSpPr/>
      </dsp:nvSpPr>
      <dsp:spPr>
        <a:xfrm>
          <a:off x="8968388" y="0"/>
          <a:ext cx="926001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13:15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Fin de la prueba</a:t>
          </a:r>
          <a:endParaRPr lang="es-ES" sz="1050" kern="1200" dirty="0"/>
        </a:p>
      </dsp:txBody>
      <dsp:txXfrm>
        <a:off x="8968388" y="0"/>
        <a:ext cx="926001" cy="2201731"/>
      </dsp:txXfrm>
    </dsp:sp>
    <dsp:sp modelId="{0C659EE5-588A-4F6E-9943-2BB44B828C66}">
      <dsp:nvSpPr>
        <dsp:cNvPr id="0" name=""/>
        <dsp:cNvSpPr/>
      </dsp:nvSpPr>
      <dsp:spPr>
        <a:xfrm>
          <a:off x="9156172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37FE5D03-F38F-4244-B08B-D7334843761F}">
      <dsp:nvSpPr>
        <dsp:cNvPr id="0" name=""/>
        <dsp:cNvSpPr/>
      </dsp:nvSpPr>
      <dsp:spPr>
        <a:xfrm>
          <a:off x="9940689" y="3302597"/>
          <a:ext cx="926001" cy="22017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1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600" kern="1200" dirty="0" smtClean="0"/>
            <a:t>14:15</a:t>
          </a:r>
          <a:endParaRPr lang="es-ES" sz="160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Fin del envío de datos y la recogida de portátiles</a:t>
          </a:r>
          <a:endParaRPr lang="es-ES" sz="1050" kern="1200" dirty="0"/>
        </a:p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050" kern="1200" dirty="0" smtClean="0"/>
            <a:t>Los aplicadores abandonan</a:t>
          </a:r>
          <a:r>
            <a:rPr lang="es-ES" sz="900" kern="1200" dirty="0" smtClean="0"/>
            <a:t> el centro</a:t>
          </a:r>
          <a:endParaRPr lang="es-ES" sz="900" kern="1200" dirty="0"/>
        </a:p>
      </dsp:txBody>
      <dsp:txXfrm>
        <a:off x="9940689" y="3302597"/>
        <a:ext cx="926001" cy="2201731"/>
      </dsp:txXfrm>
    </dsp:sp>
    <dsp:sp modelId="{B8702B75-2C67-49E8-9705-4F8B1EF8D4EA}">
      <dsp:nvSpPr>
        <dsp:cNvPr id="0" name=""/>
        <dsp:cNvSpPr/>
      </dsp:nvSpPr>
      <dsp:spPr>
        <a:xfrm>
          <a:off x="10128473" y="2476948"/>
          <a:ext cx="550432" cy="55043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48B423-4964-49CC-BEF2-E0A398AE76E6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D2B001-2659-435C-AFA1-A9608FEED57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5469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DAC6CC0-914F-4A6F-B8FE-1137B7ABBBE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643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0656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3561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26233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objetos con imáge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Marcador de posición de imagen 7">
            <a:extLst>
              <a:ext uri="{FF2B5EF4-FFF2-40B4-BE49-F238E27FC236}">
                <a16:creationId xmlns:a16="http://schemas.microsoft.com/office/drawing/2014/main" id="{41B7CDEE-2644-4D36-95CB-1F92049E7F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8724" y="457200"/>
            <a:ext cx="11274552" cy="5943600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9" name="Marcador de posición de imagen 14">
            <a:extLst>
              <a:ext uri="{FF2B5EF4-FFF2-40B4-BE49-F238E27FC236}">
                <a16:creationId xmlns:a16="http://schemas.microsoft.com/office/drawing/2014/main" id="{4DF168AC-530C-4094-8F5F-FCF3FFDC1E3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07903" y="4991383"/>
            <a:ext cx="1463040" cy="98755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es-ES" noProof="0"/>
              <a:t>Haga clic en el icono para agregar una imagen</a:t>
            </a:r>
          </a:p>
        </p:txBody>
      </p:sp>
      <p:sp>
        <p:nvSpPr>
          <p:cNvPr id="18" name="Marcador de texto 14">
            <a:extLst>
              <a:ext uri="{FF2B5EF4-FFF2-40B4-BE49-F238E27FC236}">
                <a16:creationId xmlns:a16="http://schemas.microsoft.com/office/drawing/2014/main" id="{8373CC7F-8644-430C-90D9-B903ED9F612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58788" y="2028825"/>
            <a:ext cx="4727575" cy="728663"/>
          </a:xfrm>
          <a:solidFill>
            <a:schemeClr val="accent1">
              <a:alpha val="60000"/>
            </a:schemeClr>
          </a:solidFill>
        </p:spPr>
        <p:txBody>
          <a:bodyPr lIns="396000" rtlCol="0" anchor="ctr" anchorCtr="0"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800">
                <a:solidFill>
                  <a:schemeClr val="bg1"/>
                </a:solidFill>
              </a:defRPr>
            </a:lvl2pPr>
            <a:lvl3pPr marL="914400" indent="0">
              <a:buNone/>
              <a:defRPr sz="2800">
                <a:solidFill>
                  <a:schemeClr val="bg1"/>
                </a:solidFill>
              </a:defRPr>
            </a:lvl3pPr>
            <a:lvl4pPr marL="1371600" indent="0">
              <a:buNone/>
              <a:defRPr sz="2800">
                <a:solidFill>
                  <a:schemeClr val="bg1"/>
                </a:solidFill>
              </a:defRPr>
            </a:lvl4pPr>
            <a:lvl5pPr marL="1828800" indent="0">
              <a:buNone/>
              <a:defRPr sz="28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20" name="Título 19">
            <a:extLst>
              <a:ext uri="{FF2B5EF4-FFF2-40B4-BE49-F238E27FC236}">
                <a16:creationId xmlns:a16="http://schemas.microsoft.com/office/drawing/2014/main" id="{64B737A3-9F6C-4989-B51B-07BDDD38FD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8788" y="2754601"/>
            <a:ext cx="4726800" cy="1861200"/>
          </a:xfrm>
          <a:solidFill>
            <a:schemeClr val="bg1">
              <a:alpha val="50000"/>
            </a:schemeClr>
          </a:solidFill>
        </p:spPr>
        <p:txBody>
          <a:bodyPr lIns="396000" tIns="0" rIns="0" bIns="0" rtlCol="0">
            <a:noAutofit/>
          </a:bodyPr>
          <a:lstStyle>
            <a:lvl1pPr>
              <a:lnSpc>
                <a:spcPct val="85000"/>
              </a:lnSpc>
              <a:defRPr sz="5500"/>
            </a:lvl1pPr>
          </a:lstStyle>
          <a:p>
            <a:pPr rtl="0"/>
            <a:r>
              <a:rPr lang="es-ES" noProof="0"/>
              <a:t>Hacer clic para editar el título</a:t>
            </a:r>
          </a:p>
        </p:txBody>
      </p:sp>
    </p:spTree>
    <p:extLst>
      <p:ext uri="{BB962C8B-B14F-4D97-AF65-F5344CB8AC3E}">
        <p14:creationId xmlns:p14="http://schemas.microsoft.com/office/powerpoint/2010/main" val="118327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4" orient="horz" pos="55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2269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0256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898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48597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8960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557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90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7962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A1F69-B356-465B-9397-9B59F4329E9E}" type="datetimeFigureOut">
              <a:rPr lang="es-ES" smtClean="0"/>
              <a:t>08/03/2022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D525B-E8FE-45F1-B2B9-D6AFAF0FA10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29808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pisa/test/" TargetMode="External"/><Relationship Id="rId2" Type="http://schemas.openxmlformats.org/officeDocument/2006/relationships/hyperlink" Target="https://www.educacionyfp.gob.es/inee/publicaciones/items-liberados/pisa-ocde/pisa-2018-items-liberado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2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0" b="-48"/>
          <a:stretch/>
        </p:blipFill>
        <p:spPr/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8679ED-B012-44FD-8C45-F9526C81ABD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8788" y="1870841"/>
            <a:ext cx="4933020" cy="1187669"/>
          </a:xfrm>
          <a:solidFill>
            <a:schemeClr val="accent4">
              <a:lumMod val="75000"/>
              <a:alpha val="70000"/>
            </a:schemeClr>
          </a:solidFill>
        </p:spPr>
        <p:txBody>
          <a:bodyPr rtlCol="0"/>
          <a:lstStyle/>
          <a:p>
            <a:pPr rtl="0"/>
            <a:r>
              <a:rPr lang="es-ES" sz="1800" b="1" spc="100" dirty="0" smtClean="0"/>
              <a:t>Lis Cercadillo</a:t>
            </a:r>
          </a:p>
          <a:p>
            <a:pPr rtl="0"/>
            <a:r>
              <a:rPr lang="es-ES" sz="1800" b="1" spc="100" dirty="0" smtClean="0"/>
              <a:t>Joaquín Vera</a:t>
            </a:r>
          </a:p>
          <a:p>
            <a:pPr rtl="0"/>
            <a:r>
              <a:rPr lang="es-ES" sz="1600" b="1" spc="100" dirty="0" smtClean="0"/>
              <a:t>INEE, </a:t>
            </a:r>
            <a:r>
              <a:rPr lang="es-ES" sz="1600" b="1" spc="100" dirty="0" err="1" smtClean="0"/>
              <a:t>MEyFP</a:t>
            </a:r>
            <a:endParaRPr lang="es-ES" sz="1600" b="1" spc="100" dirty="0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22CD4052-CA5C-4234-B1F4-5ADAACA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788" y="3058509"/>
            <a:ext cx="4933020" cy="1557291"/>
          </a:xfrm>
          <a:solidFill>
            <a:schemeClr val="bg1">
              <a:alpha val="80000"/>
            </a:schemeClr>
          </a:solidFill>
        </p:spPr>
        <p:txBody>
          <a:bodyPr rtlCol="0"/>
          <a:lstStyle/>
          <a:p>
            <a:pPr rtl="0"/>
            <a:r>
              <a:rPr lang="es-ES" sz="4800" b="1" dirty="0" smtClean="0">
                <a:solidFill>
                  <a:schemeClr val="accent4">
                    <a:lumMod val="50000"/>
                  </a:schemeClr>
                </a:solidFill>
              </a:rPr>
              <a:t>Estudio PISA 2022</a:t>
            </a:r>
            <a:endParaRPr lang="es-ES" sz="48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89" y="4996855"/>
            <a:ext cx="2915909" cy="799411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422663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Tabla&#10;&#10;Descripción generada automáticament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4" r="5349"/>
          <a:stretch/>
        </p:blipFill>
        <p:spPr bwMode="auto">
          <a:xfrm>
            <a:off x="1378547" y="682428"/>
            <a:ext cx="5546090" cy="29286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 descr="Tabla&#10;&#10;Descripción generada automáticamente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20"/>
          <a:stretch/>
        </p:blipFill>
        <p:spPr bwMode="auto">
          <a:xfrm>
            <a:off x="1199868" y="3721438"/>
            <a:ext cx="5546090" cy="22739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8094489" y="585788"/>
            <a:ext cx="2603500" cy="568642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Enseña tu trabajo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Matemáticas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algunas preguntas de PISA se pide que interpretes datos y que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expliques o razones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respuesta.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ejemplo habla de la afirmación de una persona que prueba los reproductores sobre la tasa de reparación de estos aparatos.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Debes decidir si su afirmación es correcta o no.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respuesta se clasificará según tu justificación matemática de la respuesta. Debe incluir que el técnico probador se equivoca porque el 3 % de 6000 es mayor que el 5 % de 2000.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346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Interfaz de usuario gráfica, Texto, Correo electrónico, Sitio web&#10;&#10;Descripción generada automáticament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34" t="15475" r="14472" b="12791"/>
          <a:stretch/>
        </p:blipFill>
        <p:spPr bwMode="auto">
          <a:xfrm>
            <a:off x="470092" y="693684"/>
            <a:ext cx="7318074" cy="551793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8"/>
          <p:cNvSpPr txBox="1"/>
          <p:nvPr/>
        </p:nvSpPr>
        <p:spPr>
          <a:xfrm>
            <a:off x="8579349" y="582613"/>
            <a:ext cx="2474595" cy="56927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6350">
            <a:solidFill>
              <a:schemeClr val="bg1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Opción múltiple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preguntas de PISA te piden que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selecciones una opción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una lista proporcionada.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ejemplo, debes leer y entender el post de Inma_88.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Selecciona la opción que mejor describa lo que Inma_88 quiere saber.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este ejemplo, la respuesta es la primera opción: “Si puede dar aspirina a una gallina herida”.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1800" marR="431800" algn="just">
              <a:spcBef>
                <a:spcPts val="600"/>
              </a:spcBef>
              <a:spcAft>
                <a:spcPts val="60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SimSun" panose="02010600030101010101" pitchFamily="2" charset="-122"/>
              </a:rPr>
              <a:t> </a:t>
            </a:r>
            <a:endParaRPr lang="es-ES" sz="1100" dirty="0"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57297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nterfaz de usuario gráfica, Texto, Aplicación&#10;&#10;Descripción generada automáticamente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67" t="8483" r="18005" b="20992"/>
          <a:stretch/>
        </p:blipFill>
        <p:spPr bwMode="auto">
          <a:xfrm>
            <a:off x="788273" y="882870"/>
            <a:ext cx="6968358" cy="507649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8727384" y="585153"/>
            <a:ext cx="2430780" cy="568769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Frases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parte de la prueba de lectura de PISA, vas a leer unas frases y tienes que decidir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 tienen sentido o no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En total dispones de tres minutos para responder a tantas frases como puedas. La siguiente frase aparecerá en cuanto hayas respondido a la anterior.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 vez que hayas leído la frase, si crees que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 sentido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selecciona “Sí”. Si crees que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tiene sentido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selecciona “No”.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830580" algn="l"/>
              </a:tabLs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Para esta frase, la respuesta es: No.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417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PISA 2022 Materiales y recursos de Aplicación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Aulas (para 42 o 53 alumnos como máximo, según el centro escolar)</a:t>
            </a:r>
            <a:endParaRPr lang="es-ES" dirty="0"/>
          </a:p>
          <a:p>
            <a:r>
              <a:rPr lang="es-ES" dirty="0" smtClean="0"/>
              <a:t>Cronómetro</a:t>
            </a:r>
          </a:p>
          <a:p>
            <a:r>
              <a:rPr lang="es-ES" dirty="0"/>
              <a:t>Ordenadores portátiles</a:t>
            </a:r>
          </a:p>
          <a:p>
            <a:r>
              <a:rPr lang="es-ES" dirty="0"/>
              <a:t>Regletas (cuidado con los cables</a:t>
            </a:r>
            <a:r>
              <a:rPr lang="es-ES" dirty="0" smtClean="0"/>
              <a:t>!!)</a:t>
            </a:r>
          </a:p>
          <a:p>
            <a:r>
              <a:rPr lang="es-ES" dirty="0" smtClean="0"/>
              <a:t>Manual de Aplicación</a:t>
            </a:r>
          </a:p>
          <a:p>
            <a:r>
              <a:rPr lang="es-ES" dirty="0" err="1" smtClean="0"/>
              <a:t>Guión</a:t>
            </a:r>
            <a:r>
              <a:rPr lang="es-ES" dirty="0" smtClean="0"/>
              <a:t> de Aplicación</a:t>
            </a:r>
          </a:p>
          <a:p>
            <a:r>
              <a:rPr lang="es-ES" dirty="0" smtClean="0"/>
              <a:t>Formularios</a:t>
            </a:r>
          </a:p>
          <a:p>
            <a:r>
              <a:rPr lang="es-ES" dirty="0" err="1" smtClean="0"/>
              <a:t>USBs</a:t>
            </a:r>
            <a:r>
              <a:rPr lang="es-ES" dirty="0" smtClean="0"/>
              <a:t> para la grabación de datos</a:t>
            </a:r>
          </a:p>
          <a:p>
            <a:pPr marL="514350" indent="-51435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79790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Visitas de calidad: observar la Aplicación</a:t>
            </a:r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En algunos centros escolares participantes se realizarán visitas de calidad para observar el desarrollo de la aplicación del estudio</a:t>
            </a:r>
          </a:p>
          <a:p>
            <a:r>
              <a:rPr lang="es-ES" dirty="0"/>
              <a:t>Estas visitas </a:t>
            </a:r>
            <a:r>
              <a:rPr lang="es-ES" b="1" dirty="0"/>
              <a:t>sólo</a:t>
            </a:r>
            <a:r>
              <a:rPr lang="es-ES" dirty="0"/>
              <a:t> se centrarán en el trabajo de los aplicadores, y sus informes se basarán en la observación del mismo, </a:t>
            </a:r>
            <a:r>
              <a:rPr lang="es-ES" b="1" dirty="0"/>
              <a:t>no</a:t>
            </a:r>
            <a:r>
              <a:rPr lang="es-ES" dirty="0"/>
              <a:t> en los alumnos ni el centro educativo</a:t>
            </a:r>
          </a:p>
          <a:p>
            <a:r>
              <a:rPr lang="es-ES" dirty="0"/>
              <a:t>Habrá observadores enviados por el consorcio internacional del estudio y otros enviados por el INEE y por las consejerías de educación de las CCAA</a:t>
            </a:r>
          </a:p>
          <a:p>
            <a:r>
              <a:rPr lang="es-ES" dirty="0"/>
              <a:t>Les rogamos a los directores/as y personal del centro educativo que faciliten su labor y puedan contestar alguna de sus posibles preguntas</a:t>
            </a:r>
          </a:p>
        </p:txBody>
      </p:sp>
    </p:spTree>
    <p:extLst>
      <p:ext uri="{BB962C8B-B14F-4D97-AF65-F5344CB8AC3E}">
        <p14:creationId xmlns:p14="http://schemas.microsoft.com/office/powerpoint/2010/main" val="6358420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Actuaciones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s-ES" dirty="0" smtClean="0"/>
              <a:t>Notificación por parte de la Administración educativa.</a:t>
            </a:r>
          </a:p>
          <a:p>
            <a:pPr marL="514350" indent="-514350">
              <a:buAutoNum type="arabicPeriod"/>
            </a:pPr>
            <a:r>
              <a:rPr lang="es-ES" dirty="0" smtClean="0"/>
              <a:t>Contacto de la empresa adjudicataria con el Centro.</a:t>
            </a:r>
          </a:p>
          <a:p>
            <a:pPr marL="971550" lvl="1" indent="-514350">
              <a:buFont typeface="+mj-lt"/>
              <a:buAutoNum type="romanLcPeriod"/>
            </a:pPr>
            <a:r>
              <a:rPr lang="es-ES" dirty="0" smtClean="0"/>
              <a:t>Designación de la persona de contacto en el Centro.</a:t>
            </a:r>
          </a:p>
          <a:p>
            <a:pPr marL="971550" lvl="1" indent="-514350">
              <a:buAutoNum type="romanLcPeriod"/>
            </a:pPr>
            <a:r>
              <a:rPr lang="es-ES" dirty="0" smtClean="0"/>
              <a:t>Fecha de aplicación de la prueba en el Centro.</a:t>
            </a:r>
          </a:p>
          <a:p>
            <a:pPr marL="971550" lvl="1" indent="-514350">
              <a:buAutoNum type="romanLcPeriod"/>
            </a:pPr>
            <a:r>
              <a:rPr lang="es-ES" dirty="0" smtClean="0"/>
              <a:t>Envío del formulario “Listado de estudiantes”.</a:t>
            </a:r>
          </a:p>
          <a:p>
            <a:pPr marL="971550" lvl="1" indent="-514350">
              <a:buAutoNum type="romanLcPeriod"/>
            </a:pPr>
            <a:r>
              <a:rPr lang="es-ES" dirty="0" smtClean="0"/>
              <a:t>Logística de la aplicación.</a:t>
            </a:r>
          </a:p>
          <a:p>
            <a:pPr marL="514350" indent="-514350">
              <a:buAutoNum type="arabicPeriod"/>
            </a:pPr>
            <a:r>
              <a:rPr lang="es-ES" dirty="0" smtClean="0"/>
              <a:t>Cumplimentación del Listado de estudiantes por parte del centro y envío a la empresa </a:t>
            </a:r>
            <a:r>
              <a:rPr lang="es-ES" dirty="0" err="1" smtClean="0"/>
              <a:t>aplicadora</a:t>
            </a:r>
            <a:r>
              <a:rPr lang="es-ES" dirty="0" smtClean="0"/>
              <a:t>.</a:t>
            </a:r>
          </a:p>
          <a:p>
            <a:pPr marL="514350" indent="-514350">
              <a:buAutoNum type="arabicPeriod"/>
            </a:pPr>
            <a:r>
              <a:rPr lang="es-ES" dirty="0" smtClean="0"/>
              <a:t>Previsión de espacios para la aplicación.</a:t>
            </a:r>
          </a:p>
          <a:p>
            <a:pPr marL="514350" indent="-514350">
              <a:buAutoNum type="arabicPeriod"/>
            </a:pPr>
            <a:r>
              <a:rPr lang="es-ES" dirty="0" smtClean="0"/>
              <a:t>Día de la aplicación.</a:t>
            </a:r>
          </a:p>
          <a:p>
            <a:pPr marL="514350" indent="-514350">
              <a:buAutoNum type="arabicPeriod"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26897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 de Estudiantes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Fichero de Excel con 3 hojas: 1. Información del centro, 2. Lista de estudiantes, 3. Códigos</a:t>
            </a:r>
          </a:p>
          <a:p>
            <a:pPr marL="0" indent="0">
              <a:buNone/>
            </a:pPr>
            <a:r>
              <a:rPr lang="es-ES" dirty="0" smtClean="0"/>
              <a:t>1. Información del centro: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62" y="3397250"/>
            <a:ext cx="9439275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32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 de Estudiantes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Fichero de Excel con 3 hojas: 1. Información del centro, 2. Lista de estudiantes, 3. Códigos</a:t>
            </a:r>
          </a:p>
          <a:p>
            <a:pPr marL="0" indent="0">
              <a:buNone/>
            </a:pPr>
            <a:r>
              <a:rPr lang="es-ES" dirty="0"/>
              <a:t>2</a:t>
            </a:r>
            <a:r>
              <a:rPr lang="es-ES" dirty="0" smtClean="0"/>
              <a:t>. Lista de estudiantes: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5797" y="3228439"/>
            <a:ext cx="6462530" cy="336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83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 de Estudiantes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Fichero de Excel con 3 hojas: 1. Información del centro, 2. Lista de estudiantes, 3. Códigos</a:t>
            </a:r>
          </a:p>
          <a:p>
            <a:pPr marL="0" indent="0">
              <a:buNone/>
            </a:pPr>
            <a:r>
              <a:rPr lang="es-ES" dirty="0"/>
              <a:t>2</a:t>
            </a:r>
            <a:r>
              <a:rPr lang="es-ES" dirty="0" smtClean="0"/>
              <a:t>. Lista de estudiantes: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379" y="3109913"/>
            <a:ext cx="7734300" cy="3067050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28679" y="3675529"/>
            <a:ext cx="2121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La Lista de Estudiantes con los nombres y apellidos permanece en el centro.</a:t>
            </a:r>
            <a:endParaRPr lang="es-E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90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 de Estudiantes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Fichero de Excel con 3 hojas: 1. Información del centro, 2. Lista de estudiantes, 3. Códigos</a:t>
            </a:r>
          </a:p>
          <a:p>
            <a:pPr marL="0" indent="0">
              <a:buNone/>
            </a:pPr>
            <a:r>
              <a:rPr lang="es-ES" dirty="0"/>
              <a:t>2</a:t>
            </a:r>
            <a:r>
              <a:rPr lang="es-ES" dirty="0" smtClean="0"/>
              <a:t>. Lista de estudiantes: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1712" y="3342994"/>
            <a:ext cx="7648575" cy="3076575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9828679" y="3675529"/>
            <a:ext cx="21212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u="sng" dirty="0" smtClean="0">
                <a:solidFill>
                  <a:srgbClr val="FF0000"/>
                </a:solidFill>
              </a:rPr>
              <a:t>La Lista de Estudiantes anonimizada se remite a la empresa.</a:t>
            </a:r>
            <a:endParaRPr lang="es-E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173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PISA 2022 Materiales de difusión</a:t>
            </a:r>
            <a:endParaRPr lang="es-E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ES" dirty="0" smtClean="0"/>
              <a:t>Folleto</a:t>
            </a:r>
          </a:p>
          <a:p>
            <a:r>
              <a:rPr lang="es-ES" dirty="0" smtClean="0"/>
              <a:t>Cartel</a:t>
            </a:r>
          </a:p>
          <a:p>
            <a:r>
              <a:rPr lang="es-ES" dirty="0" smtClean="0"/>
              <a:t>Video  </a:t>
            </a:r>
            <a:endParaRPr lang="es-ES" dirty="0" smtClean="0">
              <a:solidFill>
                <a:srgbClr val="0070C0"/>
              </a:solidFill>
            </a:endParaRPr>
          </a:p>
          <a:p>
            <a:r>
              <a:rPr lang="es-ES" dirty="0" smtClean="0"/>
              <a:t>Prácticas de la Prueba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>
                <a:hlinkClick r:id="rId2"/>
              </a:rPr>
              <a:t>https</a:t>
            </a:r>
            <a:r>
              <a:rPr lang="es-ES" dirty="0">
                <a:hlinkClick r:id="rId2"/>
              </a:rPr>
              <a:t>://</a:t>
            </a:r>
            <a:r>
              <a:rPr lang="es-ES" dirty="0" smtClean="0">
                <a:hlinkClick r:id="rId2"/>
              </a:rPr>
              <a:t>www.educacionyfp.gob.es/inee/publicaciones/items-liberados/pisa-ocde/pisa-2018-items-liberados.html</a:t>
            </a: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>
                <a:hlinkClick r:id="rId3"/>
              </a:rPr>
              <a:t>https://www.oecd.org/pisa/test</a:t>
            </a:r>
            <a:r>
              <a:rPr lang="es-ES" dirty="0" smtClean="0">
                <a:hlinkClick r:id="rId3"/>
              </a:rPr>
              <a:t>/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514350" indent="-514350">
              <a:buAutoNum type="arabicPeriod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309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Lista de Estudiantes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Fichero de Excel con 3 hojas: 1. Información del centro, 2. Lista de estudiantes, 3. Códigos</a:t>
            </a:r>
          </a:p>
          <a:p>
            <a:pPr marL="0" indent="0">
              <a:buNone/>
            </a:pPr>
            <a:r>
              <a:rPr lang="es-ES" dirty="0" smtClean="0"/>
              <a:t>3. Códigos:</a:t>
            </a:r>
          </a:p>
          <a:p>
            <a:pPr marL="0" indent="0">
              <a:buNone/>
            </a:pPr>
            <a:r>
              <a:rPr lang="es-ES" dirty="0" smtClean="0"/>
              <a:t> </a:t>
            </a:r>
            <a:endParaRPr lang="es-ES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9221" y="2669771"/>
            <a:ext cx="6093806" cy="418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0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Día de la aplicación</a:t>
            </a:r>
            <a:endParaRPr lang="es-ES" dirty="0"/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6727907"/>
              </p:ext>
            </p:extLst>
          </p:nvPr>
        </p:nvGraphicFramePr>
        <p:xfrm>
          <a:off x="116541" y="1353670"/>
          <a:ext cx="12075459" cy="55043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ángulo 5"/>
          <p:cNvSpPr/>
          <p:nvPr/>
        </p:nvSpPr>
        <p:spPr>
          <a:xfrm>
            <a:off x="1613648" y="2241176"/>
            <a:ext cx="8319246" cy="35858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4451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14FD71A-3357-4049-9200-A0CB4901A1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B14FD71A-3357-4049-9200-A0CB4901A1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CC458B-9B95-480C-B83B-981B6CC82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74CC458B-9B95-480C-B83B-981B6CC82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324EEA7-8FD4-41AD-BDA5-BFE8B6D0DE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0324EEA7-8FD4-41AD-BDA5-BFE8B6D0DE1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0FA4A3D-BA9B-4336-9F14-322E9DA8173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50FA4A3D-BA9B-4336-9F14-322E9DA8173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42545F7-A2AB-46C1-B35C-C9A63E46C7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442545F7-A2AB-46C1-B35C-C9A63E46C7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545625-D997-45B7-9D3B-5D74CC6A80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AF545625-D997-45B7-9D3B-5D74CC6A80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5E89524-719C-4754-A971-17BFD675D0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graphicEl>
                                              <a:dgm id="{55E89524-719C-4754-A971-17BFD675D0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8D0DEE-FBD5-47AC-9F59-1EC51461C6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graphicEl>
                                              <a:dgm id="{DF8D0DEE-FBD5-47AC-9F59-1EC51461C6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B21B434-5FB1-434C-9858-0AC1A0EE74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graphicEl>
                                              <a:dgm id="{8B21B434-5FB1-434C-9858-0AC1A0EE74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55C550-7795-4DB2-B62E-40DB580A38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>
                                            <p:graphicEl>
                                              <a:dgm id="{CD55C550-7795-4DB2-B62E-40DB580A38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4F18E9-D3F4-43B2-8A07-495AFB109E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graphicEl>
                                              <a:dgm id="{4E4F18E9-D3F4-43B2-8A07-495AFB109EB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A707A8-2614-4FC5-B869-7AB74BC0C2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graphicEl>
                                              <a:dgm id="{71A707A8-2614-4FC5-B869-7AB74BC0C2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CAC01BA-41B1-4D62-874A-9EA0B5AF4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graphicEl>
                                              <a:dgm id="{FCAC01BA-41B1-4D62-874A-9EA0B5AF42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5E63F4D-974D-4B74-904E-D7A7AC2AE2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graphicEl>
                                              <a:dgm id="{85E63F4D-974D-4B74-904E-D7A7AC2AE2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59D972E-8D33-471D-9573-6B8B3C4D95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759D972E-8D33-471D-9573-6B8B3C4D955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DE7E98-1005-4E88-8D26-B80ED459F2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A8DE7E98-1005-4E88-8D26-B80ED459F2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3D621ED-2C5A-4E6F-BFB7-0B9E848937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>
                                            <p:graphicEl>
                                              <a:dgm id="{C3D621ED-2C5A-4E6F-BFB7-0B9E848937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C659EE5-588A-4F6E-9943-2BB44B828C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">
                                            <p:graphicEl>
                                              <a:dgm id="{0C659EE5-588A-4F6E-9943-2BB44B828C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864ABBC-360B-4AE8-AF68-8ED825199C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7864ABBC-360B-4AE8-AF68-8ED825199C4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702B75-2C67-49E8-9705-4F8B1EF8D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graphicEl>
                                              <a:dgm id="{B8702B75-2C67-49E8-9705-4F8B1EF8D4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FE5D03-F38F-4244-B08B-D733484376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">
                                            <p:graphicEl>
                                              <a:dgm id="{37FE5D03-F38F-4244-B08B-D733484376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¿Preguntas?</a:t>
            </a:r>
            <a:endParaRPr lang="es-ES" dirty="0"/>
          </a:p>
        </p:txBody>
      </p:sp>
      <p:pic>
        <p:nvPicPr>
          <p:cNvPr id="5" name="Imagen 4" descr="Download Heart Product Royalty Question Mark Free Download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861" y="1542553"/>
            <a:ext cx="7087263" cy="5315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26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9759" y="456942"/>
            <a:ext cx="11272481" cy="594411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6264092" y="2967334"/>
            <a:ext cx="45777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Muchas gracias</a:t>
            </a:r>
            <a:endParaRPr lang="es-ES" sz="5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755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78" y="1471892"/>
            <a:ext cx="11913629" cy="244568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Llamamiento del alumnado</a:t>
            </a:r>
            <a:endParaRPr lang="es-ES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1568823"/>
            <a:ext cx="27515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APLICADOR</a:t>
            </a:r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b="23128"/>
          <a:stretch/>
        </p:blipFill>
        <p:spPr>
          <a:xfrm>
            <a:off x="2103344" y="4154146"/>
            <a:ext cx="7734300" cy="2357719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9700066" y="4757539"/>
            <a:ext cx="2751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CENTRO</a:t>
            </a:r>
            <a:endParaRPr lang="es-ES" dirty="0"/>
          </a:p>
        </p:txBody>
      </p:sp>
      <p:sp>
        <p:nvSpPr>
          <p:cNvPr id="9" name="Elipse 8"/>
          <p:cNvSpPr/>
          <p:nvPr/>
        </p:nvSpPr>
        <p:spPr>
          <a:xfrm>
            <a:off x="2857714" y="3476278"/>
            <a:ext cx="143435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4992328" y="5566453"/>
            <a:ext cx="143435" cy="152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2" name="Conector recto de flecha 11"/>
          <p:cNvCxnSpPr>
            <a:stCxn id="9" idx="5"/>
          </p:cNvCxnSpPr>
          <p:nvPr/>
        </p:nvCxnSpPr>
        <p:spPr>
          <a:xfrm>
            <a:off x="2980143" y="3606360"/>
            <a:ext cx="2020136" cy="196804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de flecha 13"/>
          <p:cNvCxnSpPr/>
          <p:nvPr/>
        </p:nvCxnSpPr>
        <p:spPr>
          <a:xfrm flipH="1">
            <a:off x="3137647" y="5634702"/>
            <a:ext cx="184673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lipse 14"/>
          <p:cNvSpPr/>
          <p:nvPr/>
        </p:nvSpPr>
        <p:spPr>
          <a:xfrm>
            <a:off x="2849763" y="3620727"/>
            <a:ext cx="143435" cy="1524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Elipse 15"/>
          <p:cNvSpPr/>
          <p:nvPr/>
        </p:nvSpPr>
        <p:spPr>
          <a:xfrm>
            <a:off x="4992328" y="6027232"/>
            <a:ext cx="143435" cy="15240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985247" y="3765176"/>
            <a:ext cx="2020136" cy="2270007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H="1">
            <a:off x="3137647" y="6089356"/>
            <a:ext cx="1846730" cy="0"/>
          </a:xfrm>
          <a:prstGeom prst="straightConnector1">
            <a:avLst/>
          </a:prstGeom>
          <a:ln w="28575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otón de acción: Volver 10">
            <a:hlinkClick r:id="" action="ppaction://hlinkshowjump?jump=lastslideviewed" highlightClick="1"/>
          </p:cNvPr>
          <p:cNvSpPr/>
          <p:nvPr/>
        </p:nvSpPr>
        <p:spPr>
          <a:xfrm>
            <a:off x="11028459" y="6027232"/>
            <a:ext cx="413468" cy="341763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6785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  <p:bldP spid="10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4027" y="3"/>
            <a:ext cx="4817411" cy="6863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890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7470" y="136635"/>
            <a:ext cx="9386676" cy="656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30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46" y="235980"/>
            <a:ext cx="9262744" cy="6460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774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124605" y="609589"/>
            <a:ext cx="985870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1800" marR="431800" algn="ctr">
              <a:spcBef>
                <a:spcPts val="6000"/>
              </a:spcBef>
              <a:spcAft>
                <a:spcPts val="3600"/>
              </a:spcAft>
              <a:tabLst>
                <a:tab pos="539750" algn="l"/>
                <a:tab pos="756285" algn="l"/>
                <a:tab pos="972185" algn="l"/>
              </a:tabLst>
            </a:pPr>
            <a:r>
              <a:rPr lang="es-ES" sz="2800" b="1" kern="1400" dirty="0" smtClean="0">
                <a:solidFill>
                  <a:srgbClr val="4E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Prácticas de la Prueba </a:t>
            </a:r>
            <a:r>
              <a:rPr lang="es-ES" sz="2800" b="1" kern="1400" dirty="0">
                <a:solidFill>
                  <a:srgbClr val="4E81BD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PISA 2022</a:t>
            </a:r>
            <a:endParaRPr lang="es-ES" sz="2400" b="1" i="1" kern="1400" dirty="0">
              <a:solidFill>
                <a:srgbClr val="4E81BD"/>
              </a:solidFill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marR="431800" indent="-25400"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Verdana" panose="020B0604030504040204" pitchFamily="34" charset="0"/>
                <a:ea typeface="SimSun" panose="02010600030101010101" pitchFamily="2" charset="-122"/>
              </a:rPr>
              <a:t>La OCDE ha preparado una colección de materiales con ejemplos de preguntas y unidades de </a:t>
            </a:r>
            <a:r>
              <a:rPr lang="es-ES" dirty="0" smtClean="0">
                <a:latin typeface="Verdana" panose="020B0604030504040204" pitchFamily="34" charset="0"/>
                <a:ea typeface="SimSun" panose="02010600030101010101" pitchFamily="2" charset="-122"/>
              </a:rPr>
              <a:t>PISA</a:t>
            </a:r>
            <a:endParaRPr lang="es-E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31800" marR="431800" algn="just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Verdana" panose="020B0604030504040204" pitchFamily="34" charset="0"/>
                <a:ea typeface="SimSun" panose="02010600030101010101" pitchFamily="2" charset="-122"/>
              </a:rPr>
              <a:t>Hay dos </a:t>
            </a:r>
            <a:r>
              <a:rPr lang="en-US" dirty="0" err="1">
                <a:latin typeface="Verdana" panose="020B0604030504040204" pitchFamily="34" charset="0"/>
                <a:ea typeface="SimSun" panose="02010600030101010101" pitchFamily="2" charset="-122"/>
              </a:rPr>
              <a:t>partes</a:t>
            </a:r>
            <a:r>
              <a:rPr lang="en-US" dirty="0">
                <a:latin typeface="Verdana" panose="020B0604030504040204" pitchFamily="34" charset="0"/>
                <a:ea typeface="SimSun" panose="02010600030101010101" pitchFamily="2" charset="-122"/>
              </a:rPr>
              <a:t>:</a:t>
            </a:r>
            <a:endParaRPr lang="es-E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4318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Verdana" panose="020B0604030504040204" pitchFamily="34" charset="0"/>
                <a:ea typeface="SimSun" panose="02010600030101010101" pitchFamily="2" charset="-122"/>
              </a:rPr>
              <a:t>Información </a:t>
            </a:r>
            <a:r>
              <a:rPr lang="es-ES" dirty="0">
                <a:latin typeface="Verdana" panose="020B0604030504040204" pitchFamily="34" charset="0"/>
                <a:ea typeface="SimSun" panose="02010600030101010101" pitchFamily="2" charset="-122"/>
              </a:rPr>
              <a:t>general sobre la </a:t>
            </a:r>
            <a:r>
              <a:rPr lang="es-ES" dirty="0" smtClean="0">
                <a:latin typeface="Verdana" panose="020B0604030504040204" pitchFamily="34" charset="0"/>
                <a:ea typeface="SimSun" panose="02010600030101010101" pitchFamily="2" charset="-122"/>
              </a:rPr>
              <a:t>prueba</a:t>
            </a:r>
            <a:endParaRPr lang="es-E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marR="431800" lvl="0" indent="-342900" algn="just">
              <a:spcBef>
                <a:spcPts val="600"/>
              </a:spcBef>
              <a:spcAft>
                <a:spcPts val="600"/>
              </a:spcAft>
              <a:buFont typeface="Symbol" panose="05050102010706020507" pitchFamily="18" charset="2"/>
              <a:buChar char=""/>
            </a:pPr>
            <a:r>
              <a:rPr lang="es-ES" dirty="0" smtClean="0">
                <a:latin typeface="Verdana" panose="020B0604030504040204" pitchFamily="34" charset="0"/>
                <a:ea typeface="SimSun" panose="02010600030101010101" pitchFamily="2" charset="-122"/>
              </a:rPr>
              <a:t>Materiales </a:t>
            </a:r>
            <a:r>
              <a:rPr lang="es-ES" dirty="0">
                <a:latin typeface="Verdana" panose="020B0604030504040204" pitchFamily="34" charset="0"/>
                <a:ea typeface="SimSun" panose="02010600030101010101" pitchFamily="2" charset="-122"/>
              </a:rPr>
              <a:t>con ejemplos de preguntas de matemáticas, ciencias y </a:t>
            </a:r>
            <a:r>
              <a:rPr lang="es-ES" dirty="0" smtClean="0">
                <a:latin typeface="Verdana" panose="020B0604030504040204" pitchFamily="34" charset="0"/>
                <a:ea typeface="SimSun" panose="02010600030101010101" pitchFamily="2" charset="-122"/>
              </a:rPr>
              <a:t>lectura</a:t>
            </a:r>
            <a:endParaRPr lang="es-E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31800" marR="431800"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Verdana" panose="020B0604030504040204" pitchFamily="34" charset="0"/>
                <a:ea typeface="SimSun" panose="02010600030101010101" pitchFamily="2" charset="-122"/>
              </a:rPr>
              <a:t> </a:t>
            </a:r>
            <a:endParaRPr lang="es-ES" sz="16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431800" algn="just">
              <a:spcAft>
                <a:spcPts val="0"/>
              </a:spcAft>
            </a:pPr>
            <a:r>
              <a:rPr lang="es-E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 leer la información general sobre PISA y los ejemplos de preguntas, podrás conocer mejor los tipos de preguntas incluidos en el </a:t>
            </a:r>
            <a:r>
              <a:rPr lang="es-E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estudio</a:t>
            </a:r>
            <a:endParaRPr lang="es-ES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1800" algn="just">
              <a:spcAft>
                <a:spcPts val="0"/>
              </a:spcAft>
            </a:pPr>
            <a:r>
              <a:rPr lang="es-E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2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31800" algn="just">
              <a:spcAft>
                <a:spcPts val="0"/>
              </a:spcAft>
            </a:pPr>
            <a:r>
              <a:rPr lang="es-ES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seis ejemplos de preguntas han aparecido en ediciones anteriores de PISA. El texto que los acompaña explica el objetivo de la pregunta y proporciona la </a:t>
            </a:r>
            <a:r>
              <a:rPr lang="es-ES" dirty="0" smtClean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</a:t>
            </a:r>
            <a:endParaRPr lang="es-ES" sz="12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237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72356" y="1292772"/>
            <a:ext cx="4918844" cy="4004442"/>
          </a:xfrm>
          <a:prstGeom prst="roundRect">
            <a:avLst/>
          </a:prstGeom>
          <a:solidFill>
            <a:srgbClr val="FFD96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¿Qué es PISA?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Programa para la Evaluación Internacional de Alumnos (PISA, por sus siglas en inglés) es una evaluación en formato digital por ordenador de las competencias de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lectura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matemáticas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ciencias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lleva a cabo en más de 80 países y sistemas educativos.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2022, también se evaluará el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pensamiento creativo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evaluación PISA incluye preguntas en un rango de dificultad adecuado para estudiantes de 15 años.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evaluación PISA se lleva a cabo en una sesión de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horas de prueba cognitiva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seguidas de una sesión de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cuestionario de contexto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6505893" y="1292772"/>
            <a:ext cx="4656082" cy="4004442"/>
          </a:xfrm>
          <a:prstGeom prst="roundRect">
            <a:avLst/>
          </a:prstGeom>
          <a:solidFill>
            <a:srgbClr val="9DC3E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endParaRPr lang="es-ES" sz="1200" b="1" dirty="0" smtClean="0">
              <a:effectLst/>
              <a:latin typeface="Verdan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b="1" dirty="0" smtClean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Qué ocurre el día de la evaluación PISA?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Durante la prueba, deberás responder a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preguntas de dos competencias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(por ejemplo, lectura y matemáticas).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Las dos competencias se eligen aleatoriamente por el ordenador.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Puede que las preguntas que debas responder sean diferentes a las de otros estudiantes de tu centro.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aplicador de la prueba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PISA 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hará cargo de la sesión y de ayudarte si tienes alguna dificultad técnica. </a:t>
            </a:r>
            <a:r>
              <a:rPr lang="en-US" sz="12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Leerá</a:t>
            </a:r>
            <a:r>
              <a:rPr lang="en-U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U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alto un </a:t>
            </a:r>
            <a:r>
              <a:rPr lang="en-US" sz="12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guion</a:t>
            </a:r>
            <a:r>
              <a:rPr lang="en-U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2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controlará</a:t>
            </a:r>
            <a:r>
              <a:rPr lang="en-U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el </a:t>
            </a:r>
            <a:r>
              <a:rPr lang="en-US" sz="1200" dirty="0" err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tiempo</a:t>
            </a:r>
            <a:r>
              <a:rPr lang="en-U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00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29748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1190134" y="1162050"/>
            <a:ext cx="4409440" cy="4533900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se evalúa en PISA?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PISA,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ordenador evalúa algunas preguntas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cuando contestas, mientras que otras tienen que ser codificadas y evaluadas por un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equipo de codificadores profesionales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tras la evaluación.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te evaluará en función de lo bien que respondas a la pregunta.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te dará una nota individual.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228600"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Debes intentar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hacerlo lo mejor posible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el tiempo dado.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6550708" y="1162685"/>
            <a:ext cx="4408805" cy="453263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es-ES" sz="12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¿Cómo me preparo para PISA?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necesitas prepararte</a:t>
            </a: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la evaluación PISA.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PISA no se evalúa si eres capaz de memorizar lo que aprendes en el colegio, sino cómo utilizas tu conocimiento y las destrezas que tienes para entender la información dada y resolver los problemas planteados.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Antes de la prueba, participarás en una orientación en la que: 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explicarán lo diferentes </a:t>
            </a:r>
            <a:r>
              <a:rPr lang="es-ES" sz="12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tipos de preguntas y respuestas</a:t>
            </a: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se pueden dar.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 explicará lo que debes hacer en el </a:t>
            </a:r>
            <a:r>
              <a:rPr lang="es-ES" sz="1200" b="1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ordenador</a:t>
            </a: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algn="just">
              <a:spcAft>
                <a:spcPts val="0"/>
              </a:spcAft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178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Gráfico&#10;&#10;Descripción generada automáticamente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0"/>
          <a:stretch/>
        </p:blipFill>
        <p:spPr bwMode="auto">
          <a:xfrm>
            <a:off x="662152" y="620110"/>
            <a:ext cx="7746123" cy="57759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9034422" y="461963"/>
            <a:ext cx="2636520" cy="5934075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EJEMPLO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Respuesta a pregunta abierta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Ciencias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b="1" i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Algunas preguntas de PISA te piden que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expliques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los fenómenos de manera científica y con tus propias palabras. 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 ejemplo habla de la corteza terrestre y la acumulación de tensiones en las fallas.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 respuesta será clasificada </a:t>
            </a:r>
            <a:r>
              <a:rPr lang="es-ES" sz="1200" b="1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según cómo expliques este fenómeno</a:t>
            </a: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Debe mencionar que: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movimiento de las placas tectónicas provoca la acumulación de tensiones,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y/o que la tierra que se mueve en diferentes direcciones se detiene por la fricción en una falla.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s-ES" sz="1200" dirty="0">
                <a:effectLst/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0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52490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1603</TotalTime>
  <Words>1355</Words>
  <Application>Microsoft Office PowerPoint</Application>
  <PresentationFormat>Panorámica</PresentationFormat>
  <Paragraphs>192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SimSun</vt:lpstr>
      <vt:lpstr>Arial</vt:lpstr>
      <vt:lpstr>Calibri</vt:lpstr>
      <vt:lpstr>Calibri Light</vt:lpstr>
      <vt:lpstr>Georgia</vt:lpstr>
      <vt:lpstr>Symbol</vt:lpstr>
      <vt:lpstr>Times New Roman</vt:lpstr>
      <vt:lpstr>Verdana</vt:lpstr>
      <vt:lpstr>Tema de Office</vt:lpstr>
      <vt:lpstr>Estudio PISA 2022</vt:lpstr>
      <vt:lpstr>PISA 2022 Materiales de difusión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PISA 2022 Materiales y recursos de Aplicación</vt:lpstr>
      <vt:lpstr>Visitas de calidad: observar la Aplicación</vt:lpstr>
      <vt:lpstr>Actuaciones</vt:lpstr>
      <vt:lpstr>Lista de Estudiantes</vt:lpstr>
      <vt:lpstr>Lista de Estudiantes</vt:lpstr>
      <vt:lpstr>Lista de Estudiantes</vt:lpstr>
      <vt:lpstr>Lista de Estudiantes</vt:lpstr>
      <vt:lpstr>Lista de Estudiantes</vt:lpstr>
      <vt:lpstr>Día de la aplicación</vt:lpstr>
      <vt:lpstr>¿Preguntas?</vt:lpstr>
      <vt:lpstr>Presentación de PowerPoint</vt:lpstr>
      <vt:lpstr>Llamamiento del alumnado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Vera Moros, Joaquín María</dc:creator>
  <cp:lastModifiedBy>Vera Moros, Joaquín María</cp:lastModifiedBy>
  <cp:revision>38</cp:revision>
  <dcterms:created xsi:type="dcterms:W3CDTF">2022-02-17T12:48:11Z</dcterms:created>
  <dcterms:modified xsi:type="dcterms:W3CDTF">2022-03-08T07:53:37Z</dcterms:modified>
</cp:coreProperties>
</file>